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19"/>
  </p:notesMasterIdLst>
  <p:handoutMasterIdLst>
    <p:handoutMasterId r:id="rId20"/>
  </p:handoutMasterIdLst>
  <p:sldIdLst>
    <p:sldId id="2147479184" r:id="rId5"/>
    <p:sldId id="2147479193" r:id="rId6"/>
    <p:sldId id="2147479205" r:id="rId7"/>
    <p:sldId id="2147479194" r:id="rId8"/>
    <p:sldId id="2147479196" r:id="rId9"/>
    <p:sldId id="2147479203" r:id="rId10"/>
    <p:sldId id="2147479197" r:id="rId11"/>
    <p:sldId id="2147479198" r:id="rId12"/>
    <p:sldId id="2147479199" r:id="rId13"/>
    <p:sldId id="2147479200" r:id="rId14"/>
    <p:sldId id="2147479201" r:id="rId15"/>
    <p:sldId id="2147479202" r:id="rId16"/>
    <p:sldId id="2147479204" r:id="rId17"/>
    <p:sldId id="214747920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3E9EB-544C-478E-A96B-359D91B7EF15}" v="2" dt="2025-01-17T03:41:23.976"/>
  </p1510:revLst>
</p1510:revInfo>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95" autoAdjust="0"/>
    <p:restoredTop sz="96339" autoAdjust="0"/>
  </p:normalViewPr>
  <p:slideViewPr>
    <p:cSldViewPr snapToGrid="0">
      <p:cViewPr varScale="1">
        <p:scale>
          <a:sx n="59" d="100"/>
          <a:sy n="59" d="100"/>
        </p:scale>
        <p:origin x="1072" y="52"/>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ti, Mridul (Cognizant)" userId="f16f3728-2208-49db-850a-8c412cb29fdf" providerId="ADAL" clId="{BCF3E9EB-544C-478E-A96B-359D91B7EF15}"/>
    <pc:docChg chg="custSel addSld delSld modSld sldOrd">
      <pc:chgData name="Kanti, Mridul (Cognizant)" userId="f16f3728-2208-49db-850a-8c412cb29fdf" providerId="ADAL" clId="{BCF3E9EB-544C-478E-A96B-359D91B7EF15}" dt="2025-01-17T08:58:55.739" v="156" actId="478"/>
      <pc:docMkLst>
        <pc:docMk/>
      </pc:docMkLst>
      <pc:sldChg chg="addSp delSp modSp mod">
        <pc:chgData name="Kanti, Mridul (Cognizant)" userId="f16f3728-2208-49db-850a-8c412cb29fdf" providerId="ADAL" clId="{BCF3E9EB-544C-478E-A96B-359D91B7EF15}" dt="2025-01-17T08:57:47.582" v="141" actId="478"/>
        <pc:sldMkLst>
          <pc:docMk/>
          <pc:sldMk cId="2713534842" sldId="2147479184"/>
        </pc:sldMkLst>
        <pc:spChg chg="del mod">
          <ac:chgData name="Kanti, Mridul (Cognizant)" userId="f16f3728-2208-49db-850a-8c412cb29fdf" providerId="ADAL" clId="{BCF3E9EB-544C-478E-A96B-359D91B7EF15}" dt="2025-01-17T08:57:47.582" v="141" actId="478"/>
          <ac:spMkLst>
            <pc:docMk/>
            <pc:sldMk cId="2713534842" sldId="2147479184"/>
            <ac:spMk id="3" creationId="{3DB8F2B5-5F1B-4FC5-A9C3-7494EA97D64D}"/>
          </ac:spMkLst>
        </pc:spChg>
        <pc:spChg chg="mod">
          <ac:chgData name="Kanti, Mridul (Cognizant)" userId="f16f3728-2208-49db-850a-8c412cb29fdf" providerId="ADAL" clId="{BCF3E9EB-544C-478E-A96B-359D91B7EF15}" dt="2025-01-17T08:57:35.118" v="136" actId="20577"/>
          <ac:spMkLst>
            <pc:docMk/>
            <pc:sldMk cId="2713534842" sldId="2147479184"/>
            <ac:spMk id="7" creationId="{E8B7C9CE-73D8-B618-3C6A-7BAC4AC03EFE}"/>
          </ac:spMkLst>
        </pc:spChg>
        <pc:picChg chg="add del mod modCrop">
          <ac:chgData name="Kanti, Mridul (Cognizant)" userId="f16f3728-2208-49db-850a-8c412cb29fdf" providerId="ADAL" clId="{BCF3E9EB-544C-478E-A96B-359D91B7EF15}" dt="2025-01-17T03:46:02.398" v="80" actId="21"/>
          <ac:picMkLst>
            <pc:docMk/>
            <pc:sldMk cId="2713534842" sldId="2147479184"/>
            <ac:picMk id="8" creationId="{C7F5DA6D-CED5-9EDC-FD38-FF0A95BE37E1}"/>
          </ac:picMkLst>
        </pc:picChg>
      </pc:sldChg>
      <pc:sldChg chg="delSp mod">
        <pc:chgData name="Kanti, Mridul (Cognizant)" userId="f16f3728-2208-49db-850a-8c412cb29fdf" providerId="ADAL" clId="{BCF3E9EB-544C-478E-A96B-359D91B7EF15}" dt="2025-01-17T08:57:52.206" v="142" actId="478"/>
        <pc:sldMkLst>
          <pc:docMk/>
          <pc:sldMk cId="2325673391" sldId="2147479193"/>
        </pc:sldMkLst>
        <pc:spChg chg="del">
          <ac:chgData name="Kanti, Mridul (Cognizant)" userId="f16f3728-2208-49db-850a-8c412cb29fdf" providerId="ADAL" clId="{BCF3E9EB-544C-478E-A96B-359D91B7EF15}" dt="2025-01-17T08:57:52.206" v="142" actId="478"/>
          <ac:spMkLst>
            <pc:docMk/>
            <pc:sldMk cId="2325673391" sldId="2147479193"/>
            <ac:spMk id="4" creationId="{A84C2A7E-3F72-1E1B-CE4A-4B5E01968A16}"/>
          </ac:spMkLst>
        </pc:spChg>
      </pc:sldChg>
      <pc:sldChg chg="delSp modSp mod">
        <pc:chgData name="Kanti, Mridul (Cognizant)" userId="f16f3728-2208-49db-850a-8c412cb29fdf" providerId="ADAL" clId="{BCF3E9EB-544C-478E-A96B-359D91B7EF15}" dt="2025-01-17T08:58:04.769" v="145" actId="478"/>
        <pc:sldMkLst>
          <pc:docMk/>
          <pc:sldMk cId="1051342464" sldId="2147479194"/>
        </pc:sldMkLst>
        <pc:spChg chg="del">
          <ac:chgData name="Kanti, Mridul (Cognizant)" userId="f16f3728-2208-49db-850a-8c412cb29fdf" providerId="ADAL" clId="{BCF3E9EB-544C-478E-A96B-359D91B7EF15}" dt="2025-01-17T08:58:04.769" v="145" actId="478"/>
          <ac:spMkLst>
            <pc:docMk/>
            <pc:sldMk cId="1051342464" sldId="2147479194"/>
            <ac:spMk id="4" creationId="{69EB3463-8895-9001-6555-60DA59AD7375}"/>
          </ac:spMkLst>
        </pc:spChg>
        <pc:spChg chg="mod">
          <ac:chgData name="Kanti, Mridul (Cognizant)" userId="f16f3728-2208-49db-850a-8c412cb29fdf" providerId="ADAL" clId="{BCF3E9EB-544C-478E-A96B-359D91B7EF15}" dt="2025-01-17T08:11:27.367" v="104" actId="20577"/>
          <ac:spMkLst>
            <pc:docMk/>
            <pc:sldMk cId="1051342464" sldId="2147479194"/>
            <ac:spMk id="19" creationId="{E4F44E1E-39C9-8BE9-E95F-969A9BBCE108}"/>
          </ac:spMkLst>
        </pc:spChg>
      </pc:sldChg>
      <pc:sldChg chg="delSp modSp mod">
        <pc:chgData name="Kanti, Mridul (Cognizant)" userId="f16f3728-2208-49db-850a-8c412cb29fdf" providerId="ADAL" clId="{BCF3E9EB-544C-478E-A96B-359D91B7EF15}" dt="2025-01-17T08:58:11.049" v="147" actId="478"/>
        <pc:sldMkLst>
          <pc:docMk/>
          <pc:sldMk cId="328949025" sldId="2147479196"/>
        </pc:sldMkLst>
        <pc:spChg chg="del mod">
          <ac:chgData name="Kanti, Mridul (Cognizant)" userId="f16f3728-2208-49db-850a-8c412cb29fdf" providerId="ADAL" clId="{BCF3E9EB-544C-478E-A96B-359D91B7EF15}" dt="2025-01-17T08:58:11.049" v="147" actId="478"/>
          <ac:spMkLst>
            <pc:docMk/>
            <pc:sldMk cId="328949025" sldId="2147479196"/>
            <ac:spMk id="11" creationId="{A2009C37-653D-37AF-F96C-0D8755F517D5}"/>
          </ac:spMkLst>
        </pc:spChg>
      </pc:sldChg>
      <pc:sldChg chg="delSp mod">
        <pc:chgData name="Kanti, Mridul (Cognizant)" userId="f16f3728-2208-49db-850a-8c412cb29fdf" providerId="ADAL" clId="{BCF3E9EB-544C-478E-A96B-359D91B7EF15}" dt="2025-01-17T08:58:18.767" v="149" actId="478"/>
        <pc:sldMkLst>
          <pc:docMk/>
          <pc:sldMk cId="2208612941" sldId="2147479197"/>
        </pc:sldMkLst>
        <pc:spChg chg="del">
          <ac:chgData name="Kanti, Mridul (Cognizant)" userId="f16f3728-2208-49db-850a-8c412cb29fdf" providerId="ADAL" clId="{BCF3E9EB-544C-478E-A96B-359D91B7EF15}" dt="2025-01-17T08:58:18.767" v="149" actId="478"/>
          <ac:spMkLst>
            <pc:docMk/>
            <pc:sldMk cId="2208612941" sldId="2147479197"/>
            <ac:spMk id="10" creationId="{DB32881C-2ED7-17D8-D2A2-6B4F985AF920}"/>
          </ac:spMkLst>
        </pc:spChg>
      </pc:sldChg>
      <pc:sldChg chg="delSp mod">
        <pc:chgData name="Kanti, Mridul (Cognizant)" userId="f16f3728-2208-49db-850a-8c412cb29fdf" providerId="ADAL" clId="{BCF3E9EB-544C-478E-A96B-359D91B7EF15}" dt="2025-01-17T08:58:24.316" v="150" actId="478"/>
        <pc:sldMkLst>
          <pc:docMk/>
          <pc:sldMk cId="3276634402" sldId="2147479198"/>
        </pc:sldMkLst>
        <pc:spChg chg="del">
          <ac:chgData name="Kanti, Mridul (Cognizant)" userId="f16f3728-2208-49db-850a-8c412cb29fdf" providerId="ADAL" clId="{BCF3E9EB-544C-478E-A96B-359D91B7EF15}" dt="2025-01-17T08:58:24.316" v="150" actId="478"/>
          <ac:spMkLst>
            <pc:docMk/>
            <pc:sldMk cId="3276634402" sldId="2147479198"/>
            <ac:spMk id="11" creationId="{81B219DB-3D02-7192-0668-998C49D91BF4}"/>
          </ac:spMkLst>
        </pc:spChg>
      </pc:sldChg>
      <pc:sldChg chg="delSp mod">
        <pc:chgData name="Kanti, Mridul (Cognizant)" userId="f16f3728-2208-49db-850a-8c412cb29fdf" providerId="ADAL" clId="{BCF3E9EB-544C-478E-A96B-359D91B7EF15}" dt="2025-01-17T08:58:55.739" v="156" actId="478"/>
        <pc:sldMkLst>
          <pc:docMk/>
          <pc:sldMk cId="583749800" sldId="2147479199"/>
        </pc:sldMkLst>
        <pc:spChg chg="del">
          <ac:chgData name="Kanti, Mridul (Cognizant)" userId="f16f3728-2208-49db-850a-8c412cb29fdf" providerId="ADAL" clId="{BCF3E9EB-544C-478E-A96B-359D91B7EF15}" dt="2025-01-17T08:58:55.739" v="156" actId="478"/>
          <ac:spMkLst>
            <pc:docMk/>
            <pc:sldMk cId="583749800" sldId="2147479199"/>
            <ac:spMk id="13" creationId="{D0C70B6B-674E-2BF3-4FA9-60C3786AD918}"/>
          </ac:spMkLst>
        </pc:spChg>
      </pc:sldChg>
      <pc:sldChg chg="delSp mod">
        <pc:chgData name="Kanti, Mridul (Cognizant)" userId="f16f3728-2208-49db-850a-8c412cb29fdf" providerId="ADAL" clId="{BCF3E9EB-544C-478E-A96B-359D91B7EF15}" dt="2025-01-17T08:58:27.212" v="151" actId="478"/>
        <pc:sldMkLst>
          <pc:docMk/>
          <pc:sldMk cId="1814287051" sldId="2147479200"/>
        </pc:sldMkLst>
        <pc:spChg chg="del">
          <ac:chgData name="Kanti, Mridul (Cognizant)" userId="f16f3728-2208-49db-850a-8c412cb29fdf" providerId="ADAL" clId="{BCF3E9EB-544C-478E-A96B-359D91B7EF15}" dt="2025-01-17T08:58:27.212" v="151" actId="478"/>
          <ac:spMkLst>
            <pc:docMk/>
            <pc:sldMk cId="1814287051" sldId="2147479200"/>
            <ac:spMk id="11" creationId="{0E5607E7-FFAD-1197-5B11-74A43FAA4B2D}"/>
          </ac:spMkLst>
        </pc:spChg>
      </pc:sldChg>
      <pc:sldChg chg="delSp mod">
        <pc:chgData name="Kanti, Mridul (Cognizant)" userId="f16f3728-2208-49db-850a-8c412cb29fdf" providerId="ADAL" clId="{BCF3E9EB-544C-478E-A96B-359D91B7EF15}" dt="2025-01-17T08:58:29.889" v="152" actId="478"/>
        <pc:sldMkLst>
          <pc:docMk/>
          <pc:sldMk cId="2950047711" sldId="2147479201"/>
        </pc:sldMkLst>
        <pc:spChg chg="del">
          <ac:chgData name="Kanti, Mridul (Cognizant)" userId="f16f3728-2208-49db-850a-8c412cb29fdf" providerId="ADAL" clId="{BCF3E9EB-544C-478E-A96B-359D91B7EF15}" dt="2025-01-17T08:58:29.889" v="152" actId="478"/>
          <ac:spMkLst>
            <pc:docMk/>
            <pc:sldMk cId="2950047711" sldId="2147479201"/>
            <ac:spMk id="11" creationId="{2AC25D14-8AF7-1DBE-265C-2D7884DE857A}"/>
          </ac:spMkLst>
        </pc:spChg>
      </pc:sldChg>
      <pc:sldChg chg="delSp mod">
        <pc:chgData name="Kanti, Mridul (Cognizant)" userId="f16f3728-2208-49db-850a-8c412cb29fdf" providerId="ADAL" clId="{BCF3E9EB-544C-478E-A96B-359D91B7EF15}" dt="2025-01-17T08:58:33.693" v="153" actId="478"/>
        <pc:sldMkLst>
          <pc:docMk/>
          <pc:sldMk cId="4097086154" sldId="2147479202"/>
        </pc:sldMkLst>
        <pc:spChg chg="del">
          <ac:chgData name="Kanti, Mridul (Cognizant)" userId="f16f3728-2208-49db-850a-8c412cb29fdf" providerId="ADAL" clId="{BCF3E9EB-544C-478E-A96B-359D91B7EF15}" dt="2025-01-17T08:58:33.693" v="153" actId="478"/>
          <ac:spMkLst>
            <pc:docMk/>
            <pc:sldMk cId="4097086154" sldId="2147479202"/>
            <ac:spMk id="11" creationId="{8C134127-0D4C-A52D-971D-AB91AEF07A1A}"/>
          </ac:spMkLst>
        </pc:spChg>
      </pc:sldChg>
      <pc:sldChg chg="delSp mod">
        <pc:chgData name="Kanti, Mridul (Cognizant)" userId="f16f3728-2208-49db-850a-8c412cb29fdf" providerId="ADAL" clId="{BCF3E9EB-544C-478E-A96B-359D91B7EF15}" dt="2025-01-17T08:58:15.247" v="148" actId="478"/>
        <pc:sldMkLst>
          <pc:docMk/>
          <pc:sldMk cId="1997997789" sldId="2147479203"/>
        </pc:sldMkLst>
        <pc:spChg chg="del">
          <ac:chgData name="Kanti, Mridul (Cognizant)" userId="f16f3728-2208-49db-850a-8c412cb29fdf" providerId="ADAL" clId="{BCF3E9EB-544C-478E-A96B-359D91B7EF15}" dt="2025-01-17T08:58:15.247" v="148" actId="478"/>
          <ac:spMkLst>
            <pc:docMk/>
            <pc:sldMk cId="1997997789" sldId="2147479203"/>
            <ac:spMk id="11" creationId="{C6B455E4-6B91-F1F8-6D54-E58818493313}"/>
          </ac:spMkLst>
        </pc:spChg>
      </pc:sldChg>
      <pc:sldChg chg="delSp mod">
        <pc:chgData name="Kanti, Mridul (Cognizant)" userId="f16f3728-2208-49db-850a-8c412cb29fdf" providerId="ADAL" clId="{BCF3E9EB-544C-478E-A96B-359D91B7EF15}" dt="2025-01-17T08:58:36.283" v="154" actId="478"/>
        <pc:sldMkLst>
          <pc:docMk/>
          <pc:sldMk cId="3656559994" sldId="2147479204"/>
        </pc:sldMkLst>
        <pc:spChg chg="del">
          <ac:chgData name="Kanti, Mridul (Cognizant)" userId="f16f3728-2208-49db-850a-8c412cb29fdf" providerId="ADAL" clId="{BCF3E9EB-544C-478E-A96B-359D91B7EF15}" dt="2025-01-17T08:58:36.283" v="154" actId="478"/>
          <ac:spMkLst>
            <pc:docMk/>
            <pc:sldMk cId="3656559994" sldId="2147479204"/>
            <ac:spMk id="4" creationId="{2343648E-64E5-0F91-C43C-604FFC397738}"/>
          </ac:spMkLst>
        </pc:spChg>
      </pc:sldChg>
      <pc:sldChg chg="addSp delSp modSp new mod ord modClrScheme chgLayout">
        <pc:chgData name="Kanti, Mridul (Cognizant)" userId="f16f3728-2208-49db-850a-8c412cb29fdf" providerId="ADAL" clId="{BCF3E9EB-544C-478E-A96B-359D91B7EF15}" dt="2025-01-17T08:58:00.810" v="144" actId="478"/>
        <pc:sldMkLst>
          <pc:docMk/>
          <pc:sldMk cId="2821256059" sldId="2147479205"/>
        </pc:sldMkLst>
        <pc:spChg chg="mod">
          <ac:chgData name="Kanti, Mridul (Cognizant)" userId="f16f3728-2208-49db-850a-8c412cb29fdf" providerId="ADAL" clId="{BCF3E9EB-544C-478E-A96B-359D91B7EF15}" dt="2025-01-17T03:35:51.642" v="52" actId="255"/>
          <ac:spMkLst>
            <pc:docMk/>
            <pc:sldMk cId="2821256059" sldId="2147479205"/>
            <ac:spMk id="2" creationId="{7BF66B4D-5E10-2412-AE36-C46FF03EFFA7}"/>
          </ac:spMkLst>
        </pc:spChg>
        <pc:spChg chg="del">
          <ac:chgData name="Kanti, Mridul (Cognizant)" userId="f16f3728-2208-49db-850a-8c412cb29fdf" providerId="ADAL" clId="{BCF3E9EB-544C-478E-A96B-359D91B7EF15}" dt="2025-01-17T03:32:26.737" v="2" actId="478"/>
          <ac:spMkLst>
            <pc:docMk/>
            <pc:sldMk cId="2821256059" sldId="2147479205"/>
            <ac:spMk id="3" creationId="{B546BAAC-BE37-486F-A3A8-B4376C5156BE}"/>
          </ac:spMkLst>
        </pc:spChg>
        <pc:spChg chg="del">
          <ac:chgData name="Kanti, Mridul (Cognizant)" userId="f16f3728-2208-49db-850a-8c412cb29fdf" providerId="ADAL" clId="{BCF3E9EB-544C-478E-A96B-359D91B7EF15}" dt="2025-01-17T03:32:26.737" v="2" actId="478"/>
          <ac:spMkLst>
            <pc:docMk/>
            <pc:sldMk cId="2821256059" sldId="2147479205"/>
            <ac:spMk id="4" creationId="{20133D9B-03BA-DE90-AEC6-177DABB45467}"/>
          </ac:spMkLst>
        </pc:spChg>
        <pc:spChg chg="del">
          <ac:chgData name="Kanti, Mridul (Cognizant)" userId="f16f3728-2208-49db-850a-8c412cb29fdf" providerId="ADAL" clId="{BCF3E9EB-544C-478E-A96B-359D91B7EF15}" dt="2025-01-17T03:32:31.622" v="3" actId="478"/>
          <ac:spMkLst>
            <pc:docMk/>
            <pc:sldMk cId="2821256059" sldId="2147479205"/>
            <ac:spMk id="5" creationId="{A184E79B-A370-E32A-A64A-6564FEE27F22}"/>
          </ac:spMkLst>
        </pc:spChg>
        <pc:spChg chg="del">
          <ac:chgData name="Kanti, Mridul (Cognizant)" userId="f16f3728-2208-49db-850a-8c412cb29fdf" providerId="ADAL" clId="{BCF3E9EB-544C-478E-A96B-359D91B7EF15}" dt="2025-01-17T03:32:31.622" v="3" actId="478"/>
          <ac:spMkLst>
            <pc:docMk/>
            <pc:sldMk cId="2821256059" sldId="2147479205"/>
            <ac:spMk id="6" creationId="{FCEDA5CD-D136-7A6A-5F5D-1FCE3BA86FA3}"/>
          </ac:spMkLst>
        </pc:spChg>
        <pc:spChg chg="del">
          <ac:chgData name="Kanti, Mridul (Cognizant)" userId="f16f3728-2208-49db-850a-8c412cb29fdf" providerId="ADAL" clId="{BCF3E9EB-544C-478E-A96B-359D91B7EF15}" dt="2025-01-17T03:32:20.719" v="1" actId="478"/>
          <ac:spMkLst>
            <pc:docMk/>
            <pc:sldMk cId="2821256059" sldId="2147479205"/>
            <ac:spMk id="7" creationId="{AE40FC2A-391E-A11C-18A8-7482538D84C2}"/>
          </ac:spMkLst>
        </pc:spChg>
        <pc:spChg chg="del">
          <ac:chgData name="Kanti, Mridul (Cognizant)" userId="f16f3728-2208-49db-850a-8c412cb29fdf" providerId="ADAL" clId="{BCF3E9EB-544C-478E-A96B-359D91B7EF15}" dt="2025-01-17T03:32:20.719" v="1" actId="478"/>
          <ac:spMkLst>
            <pc:docMk/>
            <pc:sldMk cId="2821256059" sldId="2147479205"/>
            <ac:spMk id="8" creationId="{4B055D6D-E5C9-E09E-25C4-12DC2C2DCB2A}"/>
          </ac:spMkLst>
        </pc:spChg>
        <pc:spChg chg="del">
          <ac:chgData name="Kanti, Mridul (Cognizant)" userId="f16f3728-2208-49db-850a-8c412cb29fdf" providerId="ADAL" clId="{BCF3E9EB-544C-478E-A96B-359D91B7EF15}" dt="2025-01-17T03:32:26.737" v="2" actId="478"/>
          <ac:spMkLst>
            <pc:docMk/>
            <pc:sldMk cId="2821256059" sldId="2147479205"/>
            <ac:spMk id="9" creationId="{BC48571C-11AA-D883-68E1-89DDFBBCD75D}"/>
          </ac:spMkLst>
        </pc:spChg>
        <pc:spChg chg="del">
          <ac:chgData name="Kanti, Mridul (Cognizant)" userId="f16f3728-2208-49db-850a-8c412cb29fdf" providerId="ADAL" clId="{BCF3E9EB-544C-478E-A96B-359D91B7EF15}" dt="2025-01-17T03:32:26.737" v="2" actId="478"/>
          <ac:spMkLst>
            <pc:docMk/>
            <pc:sldMk cId="2821256059" sldId="2147479205"/>
            <ac:spMk id="10" creationId="{D04BDED6-2807-0898-65CF-4E05FCB8AC85}"/>
          </ac:spMkLst>
        </pc:spChg>
        <pc:spChg chg="add mod">
          <ac:chgData name="Kanti, Mridul (Cognizant)" userId="f16f3728-2208-49db-850a-8c412cb29fdf" providerId="ADAL" clId="{BCF3E9EB-544C-478E-A96B-359D91B7EF15}" dt="2025-01-17T03:35:16.938" v="44" actId="26606"/>
          <ac:spMkLst>
            <pc:docMk/>
            <pc:sldMk cId="2821256059" sldId="2147479205"/>
            <ac:spMk id="11" creationId="{DCCE3C3E-9555-451D-5657-EBEFA0524502}"/>
          </ac:spMkLst>
        </pc:spChg>
        <pc:spChg chg="add mod">
          <ac:chgData name="Kanti, Mridul (Cognizant)" userId="f16f3728-2208-49db-850a-8c412cb29fdf" providerId="ADAL" clId="{BCF3E9EB-544C-478E-A96B-359D91B7EF15}" dt="2025-01-17T03:35:58.162" v="53" actId="14100"/>
          <ac:spMkLst>
            <pc:docMk/>
            <pc:sldMk cId="2821256059" sldId="2147479205"/>
            <ac:spMk id="12" creationId="{32999380-939C-C612-E35B-94F7971EE849}"/>
          </ac:spMkLst>
        </pc:spChg>
        <pc:spChg chg="add del mod">
          <ac:chgData name="Kanti, Mridul (Cognizant)" userId="f16f3728-2208-49db-850a-8c412cb29fdf" providerId="ADAL" clId="{BCF3E9EB-544C-478E-A96B-359D91B7EF15}" dt="2025-01-17T03:35:01.104" v="43" actId="478"/>
          <ac:spMkLst>
            <pc:docMk/>
            <pc:sldMk cId="2821256059" sldId="2147479205"/>
            <ac:spMk id="13" creationId="{7D0ED6A6-9FAC-7DAD-5276-417F1F6AADC2}"/>
          </ac:spMkLst>
        </pc:spChg>
        <pc:spChg chg="add del mod">
          <ac:chgData name="Kanti, Mridul (Cognizant)" userId="f16f3728-2208-49db-850a-8c412cb29fdf" providerId="ADAL" clId="{BCF3E9EB-544C-478E-A96B-359D91B7EF15}" dt="2025-01-17T08:58:00.810" v="144" actId="478"/>
          <ac:spMkLst>
            <pc:docMk/>
            <pc:sldMk cId="2821256059" sldId="2147479205"/>
            <ac:spMk id="14" creationId="{489FA584-C8F7-08B0-3B2F-DC037125D448}"/>
          </ac:spMkLst>
        </pc:spChg>
        <pc:spChg chg="add del mod">
          <ac:chgData name="Kanti, Mridul (Cognizant)" userId="f16f3728-2208-49db-850a-8c412cb29fdf" providerId="ADAL" clId="{BCF3E9EB-544C-478E-A96B-359D91B7EF15}" dt="2025-01-17T03:34:36.571" v="35" actId="478"/>
          <ac:spMkLst>
            <pc:docMk/>
            <pc:sldMk cId="2821256059" sldId="2147479205"/>
            <ac:spMk id="15" creationId="{9749EF80-BD07-A0E9-9494-EA59AF537F1E}"/>
          </ac:spMkLst>
        </pc:spChg>
        <pc:spChg chg="add del mod">
          <ac:chgData name="Kanti, Mridul (Cognizant)" userId="f16f3728-2208-49db-850a-8c412cb29fdf" providerId="ADAL" clId="{BCF3E9EB-544C-478E-A96B-359D91B7EF15}" dt="2025-01-17T03:34:57.749" v="42" actId="478"/>
          <ac:spMkLst>
            <pc:docMk/>
            <pc:sldMk cId="2821256059" sldId="2147479205"/>
            <ac:spMk id="17" creationId="{1979F1A9-F087-D82A-1452-6591D8B1295B}"/>
          </ac:spMkLst>
        </pc:spChg>
        <pc:spChg chg="add del mod">
          <ac:chgData name="Kanti, Mridul (Cognizant)" userId="f16f3728-2208-49db-850a-8c412cb29fdf" providerId="ADAL" clId="{BCF3E9EB-544C-478E-A96B-359D91B7EF15}" dt="2025-01-17T03:34:41.408" v="36" actId="478"/>
          <ac:spMkLst>
            <pc:docMk/>
            <pc:sldMk cId="2821256059" sldId="2147479205"/>
            <ac:spMk id="19" creationId="{CFA4AD83-FB99-6085-C8D2-7B358D419803}"/>
          </ac:spMkLst>
        </pc:spChg>
        <pc:spChg chg="add del mod">
          <ac:chgData name="Kanti, Mridul (Cognizant)" userId="f16f3728-2208-49db-850a-8c412cb29fdf" providerId="ADAL" clId="{BCF3E9EB-544C-478E-A96B-359D91B7EF15}" dt="2025-01-17T03:34:53.982" v="40" actId="478"/>
          <ac:spMkLst>
            <pc:docMk/>
            <pc:sldMk cId="2821256059" sldId="2147479205"/>
            <ac:spMk id="21" creationId="{9F3F52D5-B940-8895-9A4B-39A6B1760E28}"/>
          </ac:spMkLst>
        </pc:spChg>
        <pc:spChg chg="add del mod">
          <ac:chgData name="Kanti, Mridul (Cognizant)" userId="f16f3728-2208-49db-850a-8c412cb29fdf" providerId="ADAL" clId="{BCF3E9EB-544C-478E-A96B-359D91B7EF15}" dt="2025-01-17T03:34:49.554" v="38" actId="478"/>
          <ac:spMkLst>
            <pc:docMk/>
            <pc:sldMk cId="2821256059" sldId="2147479205"/>
            <ac:spMk id="23" creationId="{627A0DD5-D46F-86BE-0907-10760E286361}"/>
          </ac:spMkLst>
        </pc:spChg>
        <pc:picChg chg="add mod modCrop">
          <ac:chgData name="Kanti, Mridul (Cognizant)" userId="f16f3728-2208-49db-850a-8c412cb29fdf" providerId="ADAL" clId="{BCF3E9EB-544C-478E-A96B-359D91B7EF15}" dt="2025-01-17T03:40:52.484" v="60" actId="1076"/>
          <ac:picMkLst>
            <pc:docMk/>
            <pc:sldMk cId="2821256059" sldId="2147479205"/>
            <ac:picMk id="18" creationId="{10971149-82CA-7810-202D-03FA5E6E82B1}"/>
          </ac:picMkLst>
        </pc:picChg>
      </pc:sldChg>
      <pc:sldChg chg="addSp delSp modSp new mod ord chgLayout">
        <pc:chgData name="Kanti, Mridul (Cognizant)" userId="f16f3728-2208-49db-850a-8c412cb29fdf" providerId="ADAL" clId="{BCF3E9EB-544C-478E-A96B-359D91B7EF15}" dt="2025-01-17T08:58:41.700" v="155" actId="478"/>
        <pc:sldMkLst>
          <pc:docMk/>
          <pc:sldMk cId="1848212822" sldId="2147479206"/>
        </pc:sldMkLst>
        <pc:spChg chg="del mod">
          <ac:chgData name="Kanti, Mridul (Cognizant)" userId="f16f3728-2208-49db-850a-8c412cb29fdf" providerId="ADAL" clId="{BCF3E9EB-544C-478E-A96B-359D91B7EF15}" dt="2025-01-17T08:31:18.057" v="113" actId="478"/>
          <ac:spMkLst>
            <pc:docMk/>
            <pc:sldMk cId="1848212822" sldId="2147479206"/>
            <ac:spMk id="2" creationId="{B08C7C77-E3C4-46C6-E7E2-A80F5CF00337}"/>
          </ac:spMkLst>
        </pc:spChg>
        <pc:spChg chg="mod">
          <ac:chgData name="Kanti, Mridul (Cognizant)" userId="f16f3728-2208-49db-850a-8c412cb29fdf" providerId="ADAL" clId="{BCF3E9EB-544C-478E-A96B-359D91B7EF15}" dt="2025-01-17T08:32:21.557" v="130" actId="26606"/>
          <ac:spMkLst>
            <pc:docMk/>
            <pc:sldMk cId="1848212822" sldId="2147479206"/>
            <ac:spMk id="3" creationId="{611E537B-71C7-93CD-301B-62584FA31DE2}"/>
          </ac:spMkLst>
        </pc:spChg>
        <pc:spChg chg="del mod">
          <ac:chgData name="Kanti, Mridul (Cognizant)" userId="f16f3728-2208-49db-850a-8c412cb29fdf" providerId="ADAL" clId="{BCF3E9EB-544C-478E-A96B-359D91B7EF15}" dt="2025-01-17T08:58:41.700" v="155" actId="478"/>
          <ac:spMkLst>
            <pc:docMk/>
            <pc:sldMk cId="1848212822" sldId="2147479206"/>
            <ac:spMk id="4" creationId="{48997358-5B8D-B118-5F0B-EB1FE3C76FE4}"/>
          </ac:spMkLst>
        </pc:spChg>
        <pc:spChg chg="mod">
          <ac:chgData name="Kanti, Mridul (Cognizant)" userId="f16f3728-2208-49db-850a-8c412cb29fdf" providerId="ADAL" clId="{BCF3E9EB-544C-478E-A96B-359D91B7EF15}" dt="2025-01-17T08:32:21.557" v="130" actId="26606"/>
          <ac:spMkLst>
            <pc:docMk/>
            <pc:sldMk cId="1848212822" sldId="2147479206"/>
            <ac:spMk id="5" creationId="{B0DEC471-2627-12FD-2362-A73B8A0C94D7}"/>
          </ac:spMkLst>
        </pc:spChg>
        <pc:spChg chg="add del mod">
          <ac:chgData name="Kanti, Mridul (Cognizant)" userId="f16f3728-2208-49db-850a-8c412cb29fdf" providerId="ADAL" clId="{BCF3E9EB-544C-478E-A96B-359D91B7EF15}" dt="2025-01-17T08:32:33.903" v="131" actId="478"/>
          <ac:spMkLst>
            <pc:docMk/>
            <pc:sldMk cId="1848212822" sldId="2147479206"/>
            <ac:spMk id="10" creationId="{2B2F77DD-E955-19A4-9034-13233C3C538D}"/>
          </ac:spMkLst>
        </pc:spChg>
      </pc:sldChg>
      <pc:sldChg chg="delSp new del mod">
        <pc:chgData name="Kanti, Mridul (Cognizant)" userId="f16f3728-2208-49db-850a-8c412cb29fdf" providerId="ADAL" clId="{BCF3E9EB-544C-478E-A96B-359D91B7EF15}" dt="2025-01-17T08:30:56.261" v="108" actId="47"/>
        <pc:sldMkLst>
          <pc:docMk/>
          <pc:sldMk cId="2030999983" sldId="2147479206"/>
        </pc:sldMkLst>
        <pc:spChg chg="del">
          <ac:chgData name="Kanti, Mridul (Cognizant)" userId="f16f3728-2208-49db-850a-8c412cb29fdf" providerId="ADAL" clId="{BCF3E9EB-544C-478E-A96B-359D91B7EF15}" dt="2025-01-17T08:30:47.818" v="107" actId="478"/>
          <ac:spMkLst>
            <pc:docMk/>
            <pc:sldMk cId="2030999983" sldId="2147479206"/>
            <ac:spMk id="2" creationId="{C8AA0558-7089-B565-B965-E3BD889F1EF1}"/>
          </ac:spMkLst>
        </pc:spChg>
        <pc:spChg chg="del">
          <ac:chgData name="Kanti, Mridul (Cognizant)" userId="f16f3728-2208-49db-850a-8c412cb29fdf" providerId="ADAL" clId="{BCF3E9EB-544C-478E-A96B-359D91B7EF15}" dt="2025-01-17T08:30:47.818" v="107" actId="478"/>
          <ac:spMkLst>
            <pc:docMk/>
            <pc:sldMk cId="2030999983" sldId="2147479206"/>
            <ac:spMk id="3" creationId="{446A84EA-DE44-3CD9-C8B4-E78FF7764E53}"/>
          </ac:spMkLst>
        </pc:spChg>
        <pc:spChg chg="del">
          <ac:chgData name="Kanti, Mridul (Cognizant)" userId="f16f3728-2208-49db-850a-8c412cb29fdf" providerId="ADAL" clId="{BCF3E9EB-544C-478E-A96B-359D91B7EF15}" dt="2025-01-17T08:30:47.818" v="107" actId="478"/>
          <ac:spMkLst>
            <pc:docMk/>
            <pc:sldMk cId="2030999983" sldId="2147479206"/>
            <ac:spMk id="4" creationId="{C54CDF04-D11F-55B7-E587-F6264DC1A11A}"/>
          </ac:spMkLst>
        </pc:spChg>
        <pc:spChg chg="del">
          <ac:chgData name="Kanti, Mridul (Cognizant)" userId="f16f3728-2208-49db-850a-8c412cb29fdf" providerId="ADAL" clId="{BCF3E9EB-544C-478E-A96B-359D91B7EF15}" dt="2025-01-17T08:30:47.818" v="107" actId="478"/>
          <ac:spMkLst>
            <pc:docMk/>
            <pc:sldMk cId="2030999983" sldId="2147479206"/>
            <ac:spMk id="5" creationId="{E927691D-2206-DF3F-C3D1-AE5D9EA910C8}"/>
          </ac:spMkLst>
        </pc:spChg>
        <pc:spChg chg="del">
          <ac:chgData name="Kanti, Mridul (Cognizant)" userId="f16f3728-2208-49db-850a-8c412cb29fdf" providerId="ADAL" clId="{BCF3E9EB-544C-478E-A96B-359D91B7EF15}" dt="2025-01-17T08:30:47.818" v="107" actId="478"/>
          <ac:spMkLst>
            <pc:docMk/>
            <pc:sldMk cId="2030999983" sldId="2147479206"/>
            <ac:spMk id="6" creationId="{A9DA52E9-269E-A832-B982-4351EC5C3845}"/>
          </ac:spMkLst>
        </pc:spChg>
        <pc:spChg chg="del">
          <ac:chgData name="Kanti, Mridul (Cognizant)" userId="f16f3728-2208-49db-850a-8c412cb29fdf" providerId="ADAL" clId="{BCF3E9EB-544C-478E-A96B-359D91B7EF15}" dt="2025-01-17T08:30:47.818" v="107" actId="478"/>
          <ac:spMkLst>
            <pc:docMk/>
            <pc:sldMk cId="2030999983" sldId="2147479206"/>
            <ac:spMk id="7" creationId="{CC5F4F5B-7AD9-4C0D-8BE0-91DB8683D2C6}"/>
          </ac:spMkLst>
        </pc:spChg>
        <pc:spChg chg="del">
          <ac:chgData name="Kanti, Mridul (Cognizant)" userId="f16f3728-2208-49db-850a-8c412cb29fdf" providerId="ADAL" clId="{BCF3E9EB-544C-478E-A96B-359D91B7EF15}" dt="2025-01-17T08:30:41.560" v="106" actId="478"/>
          <ac:spMkLst>
            <pc:docMk/>
            <pc:sldMk cId="2030999983" sldId="2147479206"/>
            <ac:spMk id="8" creationId="{D8DBC881-E34D-96AA-C778-D3E628CC121B}"/>
          </ac:spMkLst>
        </pc:spChg>
        <pc:spChg chg="del">
          <ac:chgData name="Kanti, Mridul (Cognizant)" userId="f16f3728-2208-49db-850a-8c412cb29fdf" providerId="ADAL" clId="{BCF3E9EB-544C-478E-A96B-359D91B7EF15}" dt="2025-01-17T08:30:47.818" v="107" actId="478"/>
          <ac:spMkLst>
            <pc:docMk/>
            <pc:sldMk cId="2030999983" sldId="2147479206"/>
            <ac:spMk id="9" creationId="{2063C23C-EF09-7EE4-3EFB-20170568E7B1}"/>
          </ac:spMkLst>
        </pc:spChg>
        <pc:spChg chg="del">
          <ac:chgData name="Kanti, Mridul (Cognizant)" userId="f16f3728-2208-49db-850a-8c412cb29fdf" providerId="ADAL" clId="{BCF3E9EB-544C-478E-A96B-359D91B7EF15}" dt="2025-01-17T08:30:47.818" v="107" actId="478"/>
          <ac:spMkLst>
            <pc:docMk/>
            <pc:sldMk cId="2030999983" sldId="2147479206"/>
            <ac:spMk id="10" creationId="{106F323E-53D6-CF37-21C3-8363D444FFB4}"/>
          </ac:spMkLst>
        </pc:spChg>
      </pc:sldChg>
    </pc:docChg>
  </pc:docChgLst>
</pc:chgInfo>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1/17/2025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1/17/2025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 2024 Cognizant | Private</a:t>
            </a:r>
            <a:endParaRPr lang="en-US" dirty="0"/>
          </a:p>
        </p:txBody>
      </p:sp>
      <p:sp>
        <p:nvSpPr>
          <p:cNvPr id="5" name="Slide Number Placeholder 4"/>
          <p:cNvSpPr>
            <a:spLocks noGrp="1"/>
          </p:cNvSpPr>
          <p:nvPr>
            <p:ph type="sldNum" sz="quarter" idx="5"/>
          </p:nvPr>
        </p:nvSpPr>
        <p:spPr/>
        <p:txBody>
          <a:bodyPr/>
          <a:lstStyle/>
          <a:p>
            <a:fld id="{3B1EFD08-C94F-6048-8AD6-4B7ED2EB73E5}" type="slidenum">
              <a:rPr lang="en-US" smtClean="0"/>
              <a:pPr/>
              <a:t>12</a:t>
            </a:fld>
            <a:endParaRPr lang="en-US" dirty="0"/>
          </a:p>
        </p:txBody>
      </p:sp>
    </p:spTree>
    <p:extLst>
      <p:ext uri="{BB962C8B-B14F-4D97-AF65-F5344CB8AC3E}">
        <p14:creationId xmlns:p14="http://schemas.microsoft.com/office/powerpoint/2010/main" val="157737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286A2542-7993-A342-B210-6752144F2E92}" type="datetime1">
              <a:rPr lang="en-US" smtClean="0"/>
              <a:t>1/17/2025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B14CF30-9A72-6841-BB42-CFA3EC5EE1FA}" type="datetime1">
              <a:rPr lang="en-US" smtClean="0"/>
              <a:t>1/17/2025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B567F918-D731-F949-BFA2-99DC86212F53}" type="datetime1">
              <a:rPr lang="en-US" smtClean="0"/>
              <a:t>1/17/2025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CD6FB6BF-6617-D64D-B620-750DF5173AE2}" type="datetime1">
              <a:rPr lang="en-US" smtClean="0"/>
              <a:t>1/17/2025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1/17/2025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2C2AF87E-BB6C-C34C-94E2-85566BBDC140}" type="datetime1">
              <a:rPr lang="en-US" smtClean="0"/>
              <a:t>1/17/2025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BBF0144B-5F91-4D45-8592-3540D443DD15}" type="datetime1">
              <a:rPr lang="en-US" smtClean="0"/>
              <a:t>1/17/2025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dirty="0"/>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8A7A8D7F-117B-444E-ACF4-1566747F9641}" type="datetime1">
              <a:rPr lang="en-US" smtClean="0"/>
              <a:t>1/17/2025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dirty="0"/>
              <a:t>© 2024 Cognizant | Private</a:t>
            </a:r>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00A4357C-AC8D-DC4C-9095-09E2CD5356C5}" type="datetime1">
              <a:rPr lang="en-US" smtClean="0"/>
              <a:t>1/17/2025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1/17/2025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1/17/2025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1/17/2025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C7A24A1D-F3BF-1A41-B122-C74AA003EAC6}" type="datetime1">
              <a:rPr lang="en-US" smtClean="0"/>
              <a:t>1/17/2025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1/17/2025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FAFDDD03-639A-8D4E-860C-2002B6D03365}" type="datetime1">
              <a:rPr lang="en-US" smtClean="0"/>
              <a:pPr/>
              <a:t>1/17/2025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62B992DF-0A30-4346-A305-F697A2247CA4}" type="datetime1">
              <a:rPr lang="en-US" smtClean="0"/>
              <a:t>1/17/2025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F038E6F7-2112-7146-A379-7AD5AE1DBC42}" type="datetime1">
              <a:rPr lang="en-US" smtClean="0"/>
              <a:t>1/17/2025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CCE15D93-701F-AD45-BF63-B5231D171A5D}" type="datetime1">
              <a:rPr lang="en-US" smtClean="0"/>
              <a:t>1/17/2025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95A8BB47-FFEE-CC40-B60B-C46D6D449673}" type="datetime1">
              <a:rPr lang="en-US" smtClean="0"/>
              <a:t>1/17/2025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1/17/2025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D58F847-15B5-FC42-B011-59EA55B0831B}" type="datetime1">
              <a:rPr lang="en-US" smtClean="0"/>
              <a:t>1/17/2025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13D1F7B9-93C8-664D-A904-37BC09BC8A3C}" type="datetime1">
              <a:rPr lang="en-US" smtClean="0"/>
              <a:t>1/17/2025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dirty="0"/>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58CC89B-9FBC-D34F-9643-4C80243D9DBA}" type="datetime1">
              <a:rPr lang="en-US" smtClean="0"/>
              <a:t>1/17/2025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1/17/2025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1/17/2025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1/17/2025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D4262893-26CE-4342-A3C5-68D2643A2179}" type="datetime1">
              <a:rPr lang="en-US" smtClean="0"/>
              <a:t>1/17/2025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C80D56A-092C-7C43-AECB-57F4A9F97943}" type="datetime1">
              <a:rPr lang="en-US" smtClean="0"/>
              <a:t>1/17/2025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dirty="0"/>
              <a:t>© 2024 Cognizant | Private</a:t>
            </a:r>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8EB84BCC-F734-8048-8197-BE14B7B6EE4C}" type="datetime1">
              <a:rPr lang="en-US" smtClean="0"/>
              <a:pPr/>
              <a:t>1/17/2025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dirty="0"/>
              <a:t>© 2024 Cognizant | Private</a:t>
            </a:r>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1/17/2025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FAFDDD03-639A-8D4E-860C-2002B6D03365}" type="datetime1">
              <a:rPr lang="en-US" smtClean="0"/>
              <a:t>1/17/2025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1/17/2025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1/17/2025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1/17/2025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1/17/2025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1/17/2025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1/17/2025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573FA3B9-C6DE-BE42-9D23-7FE671AC76FC}" type="datetime1">
              <a:rPr lang="en-US" smtClean="0"/>
              <a:t>1/17/2025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1/17/2025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1/17/2025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1/17/2025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8EB84BCC-F734-8048-8197-BE14B7B6EE4C}" type="datetime1">
              <a:rPr lang="en-US" smtClean="0"/>
              <a:t>1/17/2025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dirty="0"/>
              <a:t>© 2024 Cognizant | Private</a:t>
            </a:r>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8EB84BCC-F734-8048-8197-BE14B7B6EE4C}" type="datetime1">
              <a:rPr lang="en-US" smtClean="0"/>
              <a:t>1/17/2025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EB84BCC-F734-8048-8197-BE14B7B6EE4C}" type="datetime1">
              <a:rPr lang="en-US" smtClean="0"/>
              <a:t>1/17/2025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8EB84BCC-F734-8048-8197-BE14B7B6EE4C}" type="datetime1">
              <a:rPr lang="en-US" smtClean="0"/>
              <a:t>1/17/2025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93339195-9B87-7743-9A8D-50BE832439EE}" type="datetime1">
              <a:rPr lang="en-US" smtClean="0"/>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CDECBBED-5CB0-E446-9994-39B46F9E3A96}" type="datetime1">
              <a:rPr lang="en-US" smtClean="0"/>
              <a:t>1/17/2025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dirty="0"/>
              <a:t>© 2024 Cognizant | Private</a:t>
            </a:r>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8EB84BCC-F734-8048-8197-BE14B7B6EE4C}" type="datetime1">
              <a:rPr lang="en-US" smtClean="0"/>
              <a:t>1/17/2025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a:off x="1005839" y="3434965"/>
            <a:ext cx="4023360" cy="498598"/>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CARE HAVEN</a:t>
            </a:r>
          </a:p>
        </p:txBody>
      </p:sp>
      <p:sp>
        <p:nvSpPr>
          <p:cNvPr id="6" name="Subtitle 5">
            <a:extLst>
              <a:ext uri="{FF2B5EF4-FFF2-40B4-BE49-F238E27FC236}">
                <a16:creationId xmlns:a16="http://schemas.microsoft.com/office/drawing/2014/main" id="{88FEBB95-7384-788A-FB4C-0A6B87FC5084}"/>
              </a:ext>
            </a:extLst>
          </p:cNvPr>
          <p:cNvSpPr>
            <a:spLocks noGrp="1"/>
          </p:cNvSpPr>
          <p:nvPr>
            <p:ph type="subTitle" idx="1"/>
          </p:nvPr>
        </p:nvSpPr>
        <p:spPr/>
        <p:txBody>
          <a:bodyPr/>
          <a:lstStyle/>
          <a:p>
            <a:r>
              <a:rPr lang="en-US" dirty="0"/>
              <a:t>Mridul Kanti</a:t>
            </a:r>
          </a:p>
        </p:txBody>
      </p:sp>
      <p:sp>
        <p:nvSpPr>
          <p:cNvPr id="7" name="Text Placeholder 6">
            <a:extLst>
              <a:ext uri="{FF2B5EF4-FFF2-40B4-BE49-F238E27FC236}">
                <a16:creationId xmlns:a16="http://schemas.microsoft.com/office/drawing/2014/main" id="{E8B7C9CE-73D8-B618-3C6A-7BAC4AC03EFE}"/>
              </a:ext>
            </a:extLst>
          </p:cNvPr>
          <p:cNvSpPr>
            <a:spLocks noGrp="1"/>
          </p:cNvSpPr>
          <p:nvPr>
            <p:ph type="body" sz="quarter" idx="13"/>
          </p:nvPr>
        </p:nvSpPr>
        <p:spPr>
          <a:xfrm>
            <a:off x="1016726" y="5221923"/>
            <a:ext cx="4023360" cy="187359"/>
          </a:xfrm>
        </p:spPr>
        <p:txBody>
          <a:bodyPr/>
          <a:lstStyle/>
          <a:p>
            <a:r>
              <a:rPr lang="en-US" dirty="0"/>
              <a:t>2025</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Tree>
    <p:extLst>
      <p:ext uri="{BB962C8B-B14F-4D97-AF65-F5344CB8AC3E}">
        <p14:creationId xmlns:p14="http://schemas.microsoft.com/office/powerpoint/2010/main" val="2713534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6A5F0-993D-F2C4-0E90-06A15C3DEBAF}"/>
            </a:ext>
          </a:extLst>
        </p:cNvPr>
        <p:cNvGrpSpPr/>
        <p:nvPr/>
      </p:nvGrpSpPr>
      <p:grpSpPr>
        <a:xfrm>
          <a:off x="0" y="0"/>
          <a:ext cx="0" cy="0"/>
          <a:chOff x="0" y="0"/>
          <a:chExt cx="0" cy="0"/>
        </a:xfrm>
      </p:grpSpPr>
      <p:pic>
        <p:nvPicPr>
          <p:cNvPr id="6" name="Picture 5" descr="A diagram of a system&#10;&#10;Description automatically generated">
            <a:extLst>
              <a:ext uri="{FF2B5EF4-FFF2-40B4-BE49-F238E27FC236}">
                <a16:creationId xmlns:a16="http://schemas.microsoft.com/office/drawing/2014/main" id="{61377EE8-0A10-5069-BEDF-842BED8E93EC}"/>
              </a:ext>
            </a:extLst>
          </p:cNvPr>
          <p:cNvPicPr>
            <a:picLocks noChangeAspect="1"/>
          </p:cNvPicPr>
          <p:nvPr/>
        </p:nvPicPr>
        <p:blipFill>
          <a:blip r:embed="rId2"/>
          <a:stretch>
            <a:fillRect/>
          </a:stretch>
        </p:blipFill>
        <p:spPr>
          <a:xfrm>
            <a:off x="6111240" y="631851"/>
            <a:ext cx="6080760" cy="5594298"/>
          </a:xfrm>
          <a:prstGeom prst="rect">
            <a:avLst/>
          </a:prstGeom>
          <a:noFill/>
        </p:spPr>
      </p:pic>
      <p:sp>
        <p:nvSpPr>
          <p:cNvPr id="2" name="Title 1">
            <a:extLst>
              <a:ext uri="{FF2B5EF4-FFF2-40B4-BE49-F238E27FC236}">
                <a16:creationId xmlns:a16="http://schemas.microsoft.com/office/drawing/2014/main" id="{4D708A26-B0C1-90B6-6AA8-F72A8939C590}"/>
              </a:ext>
            </a:extLst>
          </p:cNvPr>
          <p:cNvSpPr>
            <a:spLocks noGrp="1"/>
          </p:cNvSpPr>
          <p:nvPr>
            <p:ph type="title"/>
          </p:nvPr>
        </p:nvSpPr>
        <p:spPr>
          <a:xfrm>
            <a:off x="457199" y="2853458"/>
            <a:ext cx="4652347" cy="1151084"/>
          </a:xfrm>
        </p:spPr>
        <p:txBody>
          <a:bodyPr wrap="square" anchor="ctr">
            <a:norm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USER MODULE SEQUENCE DIAGRAM</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B13F7DDA-8916-06FC-6BB3-6E48D1160061}"/>
              </a:ext>
            </a:extLst>
          </p:cNvPr>
          <p:cNvSpPr>
            <a:spLocks noGrp="1"/>
          </p:cNvSpPr>
          <p:nvPr>
            <p:ph type="sldNum" sz="quarter" idx="25"/>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10</a:t>
            </a:fld>
            <a:endParaRPr lang="en-US"/>
          </a:p>
        </p:txBody>
      </p:sp>
    </p:spTree>
    <p:extLst>
      <p:ext uri="{BB962C8B-B14F-4D97-AF65-F5344CB8AC3E}">
        <p14:creationId xmlns:p14="http://schemas.microsoft.com/office/powerpoint/2010/main" val="1814287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4A6A1-939A-E9A8-897D-C14EB3F71FD9}"/>
            </a:ext>
          </a:extLst>
        </p:cNvPr>
        <p:cNvGrpSpPr/>
        <p:nvPr/>
      </p:nvGrpSpPr>
      <p:grpSpPr>
        <a:xfrm>
          <a:off x="0" y="0"/>
          <a:ext cx="0" cy="0"/>
          <a:chOff x="0" y="0"/>
          <a:chExt cx="0" cy="0"/>
        </a:xfrm>
      </p:grpSpPr>
      <p:pic>
        <p:nvPicPr>
          <p:cNvPr id="4" name="Picture 3" descr="A diagram of a donation&#10;&#10;Description automatically generated">
            <a:extLst>
              <a:ext uri="{FF2B5EF4-FFF2-40B4-BE49-F238E27FC236}">
                <a16:creationId xmlns:a16="http://schemas.microsoft.com/office/drawing/2014/main" id="{F89AE742-B600-DF6D-AE5D-7042A76169A2}"/>
              </a:ext>
            </a:extLst>
          </p:cNvPr>
          <p:cNvPicPr>
            <a:picLocks noChangeAspect="1"/>
          </p:cNvPicPr>
          <p:nvPr/>
        </p:nvPicPr>
        <p:blipFill>
          <a:blip r:embed="rId2"/>
          <a:stretch>
            <a:fillRect/>
          </a:stretch>
        </p:blipFill>
        <p:spPr>
          <a:xfrm>
            <a:off x="6111240" y="326571"/>
            <a:ext cx="6080760" cy="6204857"/>
          </a:xfrm>
          <a:prstGeom prst="rect">
            <a:avLst/>
          </a:prstGeom>
          <a:noFill/>
        </p:spPr>
      </p:pic>
      <p:sp>
        <p:nvSpPr>
          <p:cNvPr id="2" name="Title 1">
            <a:extLst>
              <a:ext uri="{FF2B5EF4-FFF2-40B4-BE49-F238E27FC236}">
                <a16:creationId xmlns:a16="http://schemas.microsoft.com/office/drawing/2014/main" id="{C83E7C0B-3142-E34B-77E9-78269A068B11}"/>
              </a:ext>
            </a:extLst>
          </p:cNvPr>
          <p:cNvSpPr>
            <a:spLocks noGrp="1"/>
          </p:cNvSpPr>
          <p:nvPr>
            <p:ph type="title"/>
          </p:nvPr>
        </p:nvSpPr>
        <p:spPr>
          <a:xfrm>
            <a:off x="457199" y="2853458"/>
            <a:ext cx="4652347" cy="1151084"/>
          </a:xfrm>
        </p:spPr>
        <p:txBody>
          <a:bodyPr wrap="square" anchor="ctr">
            <a:norm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DONATION  MODULE ACTIVITY DIAGRAM</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72537C54-4A33-CBCA-4C2F-2A3B473475F1}"/>
              </a:ext>
            </a:extLst>
          </p:cNvPr>
          <p:cNvSpPr>
            <a:spLocks noGrp="1"/>
          </p:cNvSpPr>
          <p:nvPr>
            <p:ph type="sldNum" sz="quarter" idx="25"/>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11</a:t>
            </a:fld>
            <a:endParaRPr lang="en-US"/>
          </a:p>
        </p:txBody>
      </p:sp>
    </p:spTree>
    <p:extLst>
      <p:ext uri="{BB962C8B-B14F-4D97-AF65-F5344CB8AC3E}">
        <p14:creationId xmlns:p14="http://schemas.microsoft.com/office/powerpoint/2010/main" val="2950047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5AB19-D5CE-375F-D8CD-E5531E095B20}"/>
            </a:ext>
          </a:extLst>
        </p:cNvPr>
        <p:cNvGrpSpPr/>
        <p:nvPr/>
      </p:nvGrpSpPr>
      <p:grpSpPr>
        <a:xfrm>
          <a:off x="0" y="0"/>
          <a:ext cx="0" cy="0"/>
          <a:chOff x="0" y="0"/>
          <a:chExt cx="0" cy="0"/>
        </a:xfrm>
      </p:grpSpPr>
      <p:pic>
        <p:nvPicPr>
          <p:cNvPr id="6" name="Picture 5" descr="A diagram of a system&#10;&#10;Description automatically generated">
            <a:extLst>
              <a:ext uri="{FF2B5EF4-FFF2-40B4-BE49-F238E27FC236}">
                <a16:creationId xmlns:a16="http://schemas.microsoft.com/office/drawing/2014/main" id="{1F2D060D-3232-467A-8B31-EF9D183C604F}"/>
              </a:ext>
            </a:extLst>
          </p:cNvPr>
          <p:cNvPicPr>
            <a:picLocks noChangeAspect="1"/>
          </p:cNvPicPr>
          <p:nvPr/>
        </p:nvPicPr>
        <p:blipFill>
          <a:blip r:embed="rId3"/>
          <a:stretch>
            <a:fillRect/>
          </a:stretch>
        </p:blipFill>
        <p:spPr>
          <a:xfrm>
            <a:off x="6111240" y="1407147"/>
            <a:ext cx="6080760" cy="4043705"/>
          </a:xfrm>
          <a:prstGeom prst="rect">
            <a:avLst/>
          </a:prstGeom>
          <a:noFill/>
        </p:spPr>
      </p:pic>
      <p:sp>
        <p:nvSpPr>
          <p:cNvPr id="2" name="Title 1">
            <a:extLst>
              <a:ext uri="{FF2B5EF4-FFF2-40B4-BE49-F238E27FC236}">
                <a16:creationId xmlns:a16="http://schemas.microsoft.com/office/drawing/2014/main" id="{74278A52-B2E6-9C11-07D3-C2AF3004F1D1}"/>
              </a:ext>
            </a:extLst>
          </p:cNvPr>
          <p:cNvSpPr>
            <a:spLocks noGrp="1"/>
          </p:cNvSpPr>
          <p:nvPr>
            <p:ph type="title"/>
          </p:nvPr>
        </p:nvSpPr>
        <p:spPr>
          <a:xfrm>
            <a:off x="457199" y="2853458"/>
            <a:ext cx="4652347" cy="1151084"/>
          </a:xfrm>
        </p:spPr>
        <p:txBody>
          <a:bodyPr wrap="square" anchor="ctr">
            <a:norm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DONATION  MODULE SEQUENCE DIAGRAM</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6DCECB4C-EB20-F40B-7F11-4B71A5F225D9}"/>
              </a:ext>
            </a:extLst>
          </p:cNvPr>
          <p:cNvSpPr>
            <a:spLocks noGrp="1"/>
          </p:cNvSpPr>
          <p:nvPr>
            <p:ph type="sldNum" sz="quarter" idx="25"/>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12</a:t>
            </a:fld>
            <a:endParaRPr lang="en-US"/>
          </a:p>
        </p:txBody>
      </p:sp>
    </p:spTree>
    <p:extLst>
      <p:ext uri="{BB962C8B-B14F-4D97-AF65-F5344CB8AC3E}">
        <p14:creationId xmlns:p14="http://schemas.microsoft.com/office/powerpoint/2010/main" val="409708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A6C-E69D-E402-32A4-FF0953EBCD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5ADA74-C0DF-063B-B754-1861260EDC91}"/>
              </a:ext>
            </a:extLst>
          </p:cNvPr>
          <p:cNvSpPr>
            <a:spLocks noGrp="1"/>
          </p:cNvSpPr>
          <p:nvPr>
            <p:ph type="title"/>
          </p:nvPr>
        </p:nvSpPr>
        <p:spPr>
          <a:xfrm>
            <a:off x="457200" y="457200"/>
            <a:ext cx="11277600" cy="332399"/>
          </a:xfrm>
        </p:spPr>
        <p:txBody>
          <a:bodyPr vert="horz" wrap="square" lIns="0" tIns="0" rIns="0" bIns="0" rtlCol="0" anchor="t">
            <a:normAutofit/>
          </a:bodyPr>
          <a:lstStyle/>
          <a:p>
            <a:r>
              <a:rPr lang="en-US" sz="1600" u="sng" dirty="0">
                <a:latin typeface="Calibri" panose="020F0502020204030204" pitchFamily="34" charset="0"/>
                <a:ea typeface="Calibri" panose="020F0502020204030204" pitchFamily="34" charset="0"/>
                <a:cs typeface="Calibri" panose="020F0502020204030204" pitchFamily="34" charset="0"/>
              </a:rPr>
              <a:t>FUNTIONALITIES</a:t>
            </a:r>
            <a:endParaRPr lang="en-US" sz="1600" b="1" u="sng" kern="1200" dirty="0">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B93145B1-50A8-E9AB-AF19-7C7220FD5FD7}"/>
              </a:ext>
            </a:extLst>
          </p:cNvPr>
          <p:cNvSpPr txBox="1"/>
          <p:nvPr/>
        </p:nvSpPr>
        <p:spPr>
          <a:xfrm>
            <a:off x="457200" y="1444752"/>
            <a:ext cx="3474720" cy="281103"/>
          </a:xfrm>
          <a:prstGeom prst="rect">
            <a:avLst/>
          </a:prstGeom>
        </p:spPr>
        <p:txBody>
          <a:bodyPr vert="horz" wrap="square" lIns="0" tIns="0" rIns="0" bIns="0" rtlCol="0" anchor="b">
            <a:normAutofit/>
          </a:bodyPr>
          <a:lstStyle/>
          <a:p>
            <a:pPr>
              <a:spcBef>
                <a:spcPts val="600"/>
              </a:spcBef>
              <a:buClr>
                <a:schemeClr val="tx1"/>
              </a:buClr>
            </a:pPr>
            <a:r>
              <a:rPr lang="en-US" sz="1200" b="1" i="0" u="sng" kern="1200" dirty="0">
                <a:solidFill>
                  <a:schemeClr val="accent3"/>
                </a:solidFill>
                <a:effectLst/>
                <a:latin typeface="Calibri" panose="020F0502020204030204" pitchFamily="34" charset="0"/>
                <a:ea typeface="Calibri" panose="020F0502020204030204" pitchFamily="34" charset="0"/>
                <a:cs typeface="Calibri" panose="020F0502020204030204" pitchFamily="34" charset="0"/>
              </a:rPr>
              <a:t>Donation</a:t>
            </a:r>
            <a:endParaRPr lang="en-US" sz="1200" b="1" u="sng" kern="1200" dirty="0">
              <a:solidFill>
                <a:schemeClr val="accent3"/>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7473628B-403A-2D21-8466-7CA145637AAD}"/>
              </a:ext>
            </a:extLst>
          </p:cNvPr>
          <p:cNvSpPr txBox="1"/>
          <p:nvPr/>
        </p:nvSpPr>
        <p:spPr>
          <a:xfrm>
            <a:off x="457199" y="1943099"/>
            <a:ext cx="3474720" cy="3840480"/>
          </a:xfrm>
          <a:prstGeom prst="rect">
            <a:avLst/>
          </a:prstGeom>
        </p:spPr>
        <p:txBody>
          <a:bodyPr vert="horz" lIns="0" tIns="0" rIns="0" bIns="0" rtlCol="0">
            <a:normAutofit/>
          </a:bodyPr>
          <a:lstStyle/>
          <a:p>
            <a:pPr marL="182880" indent="-182880">
              <a:spcBef>
                <a:spcPts val="600"/>
              </a:spcBef>
              <a:buClr>
                <a:schemeClr val="tx1"/>
              </a:buClr>
              <a:buFont typeface="Arial" panose="020B0604020202020204" pitchFamily="34" charset="0"/>
              <a:buChar char="•"/>
            </a:pPr>
            <a:r>
              <a:rPr lang="en-US" sz="1200" dirty="0"/>
              <a:t>User can access the orphanage details and check Active and Inactive Orphanages and Donate to that Orphanage.</a:t>
            </a:r>
          </a:p>
          <a:p>
            <a:pPr marL="182880" indent="-182880">
              <a:spcBef>
                <a:spcPts val="600"/>
              </a:spcBef>
              <a:buClr>
                <a:schemeClr val="tx1"/>
              </a:buClr>
              <a:buFont typeface="Arial" panose="020B0604020202020204" pitchFamily="34" charset="0"/>
              <a:buChar char="•"/>
            </a:pPr>
            <a:r>
              <a:rPr lang="en-US" sz="1200" dirty="0"/>
              <a:t>User can access own donation details and access the whole orphanage details</a:t>
            </a:r>
            <a:endParaRPr lang="en-US" sz="120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D7FA190-1ED9-35D8-2711-38A0879EF5EE}"/>
              </a:ext>
            </a:extLst>
          </p:cNvPr>
          <p:cNvSpPr txBox="1"/>
          <p:nvPr/>
        </p:nvSpPr>
        <p:spPr>
          <a:xfrm>
            <a:off x="4358640" y="1444752"/>
            <a:ext cx="3474720" cy="281103"/>
          </a:xfrm>
          <a:prstGeom prst="rect">
            <a:avLst/>
          </a:prstGeom>
        </p:spPr>
        <p:txBody>
          <a:bodyPr vert="horz" wrap="square" lIns="0" tIns="0" rIns="0" bIns="0" rtlCol="0" anchor="b">
            <a:normAutofit/>
          </a:bodyPr>
          <a:lstStyle/>
          <a:p>
            <a:pPr>
              <a:spcBef>
                <a:spcPts val="600"/>
              </a:spcBef>
              <a:buClr>
                <a:schemeClr val="tx1"/>
              </a:buClr>
            </a:pPr>
            <a:r>
              <a:rPr lang="en-US" sz="1200" b="1" i="0" u="sng" kern="1200" dirty="0">
                <a:solidFill>
                  <a:schemeClr val="accent3"/>
                </a:solidFill>
                <a:effectLst/>
                <a:latin typeface="Calibri" panose="020F0502020204030204" pitchFamily="34" charset="0"/>
                <a:ea typeface="Calibri" panose="020F0502020204030204" pitchFamily="34" charset="0"/>
                <a:cs typeface="Calibri" panose="020F0502020204030204" pitchFamily="34" charset="0"/>
              </a:rPr>
              <a:t>User Interaction </a:t>
            </a:r>
            <a:endParaRPr lang="en-US" sz="1200" b="1" u="sng" kern="1200" dirty="0">
              <a:solidFill>
                <a:schemeClr val="accent3"/>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DB6F74AE-20E9-7AAD-A0FE-5EE0B2BE2E66}"/>
              </a:ext>
            </a:extLst>
          </p:cNvPr>
          <p:cNvSpPr txBox="1"/>
          <p:nvPr/>
        </p:nvSpPr>
        <p:spPr>
          <a:xfrm>
            <a:off x="4358640" y="1943099"/>
            <a:ext cx="3474720" cy="3840480"/>
          </a:xfrm>
          <a:prstGeom prst="rect">
            <a:avLst/>
          </a:prstGeom>
        </p:spPr>
        <p:txBody>
          <a:bodyPr vert="horz" lIns="0" tIns="0" rIns="0" bIns="0" rtlCol="0">
            <a:normAutofit/>
          </a:bodyPr>
          <a:lstStyle/>
          <a:p>
            <a:pPr marL="182880" indent="-182880">
              <a:spcBef>
                <a:spcPts val="600"/>
              </a:spcBef>
              <a:buClr>
                <a:schemeClr val="tx1"/>
              </a:buClr>
              <a:buFont typeface="Arial" panose="020B0604020202020204" pitchFamily="34" charset="0"/>
              <a:buChar char="•"/>
            </a:pPr>
            <a:r>
              <a:rPr lang="en-US" sz="1200" dirty="0"/>
              <a:t>The user can either register or log in to the system.</a:t>
            </a:r>
          </a:p>
          <a:p>
            <a:pPr marL="182880" indent="-182880">
              <a:spcBef>
                <a:spcPts val="600"/>
              </a:spcBef>
              <a:buClr>
                <a:schemeClr val="tx1"/>
              </a:buClr>
              <a:buFont typeface="Arial" panose="020B0604020202020204" pitchFamily="34" charset="0"/>
              <a:buChar char="•"/>
            </a:pPr>
            <a:r>
              <a:rPr lang="en-US" sz="1200" dirty="0"/>
              <a:t>User can add feedback that can be accessed through the both Admin and User View Feedback Page. </a:t>
            </a:r>
          </a:p>
          <a:p>
            <a:pPr marL="182880" indent="-182880">
              <a:spcBef>
                <a:spcPts val="600"/>
              </a:spcBef>
              <a:buClr>
                <a:schemeClr val="tx1"/>
              </a:buClr>
              <a:buFont typeface="Arial" panose="020B0604020202020204" pitchFamily="34" charset="0"/>
              <a:buChar char="•"/>
            </a:pPr>
            <a:r>
              <a:rPr lang="en-US" sz="1200" dirty="0"/>
              <a:t>User can navigate to Home, Orphanage, My Donations, and Feedback sections.</a:t>
            </a:r>
          </a:p>
          <a:p>
            <a:pPr marL="182880" indent="-182880">
              <a:spcBef>
                <a:spcPts val="600"/>
              </a:spcBef>
              <a:buClr>
                <a:schemeClr val="tx1"/>
              </a:buClr>
              <a:buFont typeface="Arial" panose="020B0604020202020204" pitchFamily="34" charset="0"/>
              <a:buChar char="•"/>
            </a:pPr>
            <a:r>
              <a:rPr lang="en-US" sz="1200" dirty="0"/>
              <a:t>Users can view their donation history. </a:t>
            </a:r>
          </a:p>
          <a:p>
            <a:pPr marL="182880" indent="-182880">
              <a:spcBef>
                <a:spcPts val="600"/>
              </a:spcBef>
              <a:buClr>
                <a:schemeClr val="tx1"/>
              </a:buClr>
              <a:buFont typeface="Arial" panose="020B0604020202020204" pitchFamily="34" charset="0"/>
              <a:buChar char="•"/>
            </a:pPr>
            <a:endParaRPr lang="en-US" sz="120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6B56066-5E6F-A215-6FB4-669BEF43B587}"/>
              </a:ext>
            </a:extLst>
          </p:cNvPr>
          <p:cNvSpPr txBox="1"/>
          <p:nvPr/>
        </p:nvSpPr>
        <p:spPr>
          <a:xfrm>
            <a:off x="8260080" y="1444752"/>
            <a:ext cx="3474720" cy="281103"/>
          </a:xfrm>
          <a:prstGeom prst="rect">
            <a:avLst/>
          </a:prstGeom>
        </p:spPr>
        <p:txBody>
          <a:bodyPr vert="horz" wrap="square" lIns="0" tIns="0" rIns="0" bIns="0" rtlCol="0" anchor="b">
            <a:normAutofit/>
          </a:bodyPr>
          <a:lstStyle/>
          <a:p>
            <a:pPr>
              <a:spcBef>
                <a:spcPts val="600"/>
              </a:spcBef>
              <a:buClr>
                <a:schemeClr val="tx1"/>
              </a:buClr>
            </a:pPr>
            <a:r>
              <a:rPr lang="en-US" sz="1200" b="1" i="0" u="sng" kern="1200" dirty="0">
                <a:solidFill>
                  <a:schemeClr val="accent3"/>
                </a:solidFill>
                <a:effectLst/>
                <a:latin typeface="Calibri" panose="020F0502020204030204" pitchFamily="34" charset="0"/>
                <a:ea typeface="Calibri" panose="020F0502020204030204" pitchFamily="34" charset="0"/>
                <a:cs typeface="Calibri" panose="020F0502020204030204" pitchFamily="34" charset="0"/>
              </a:rPr>
              <a:t>Admin Management </a:t>
            </a:r>
            <a:endParaRPr lang="en-US" sz="1200" b="1" u="sng" kern="1200" dirty="0">
              <a:solidFill>
                <a:schemeClr val="accent3"/>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652076C-C4D6-C9C1-C2ED-D2FAF995498F}"/>
              </a:ext>
            </a:extLst>
          </p:cNvPr>
          <p:cNvSpPr txBox="1"/>
          <p:nvPr/>
        </p:nvSpPr>
        <p:spPr>
          <a:xfrm>
            <a:off x="8260080" y="1943099"/>
            <a:ext cx="3474720" cy="3840480"/>
          </a:xfrm>
          <a:prstGeom prst="rect">
            <a:avLst/>
          </a:prstGeom>
        </p:spPr>
        <p:txBody>
          <a:bodyPr vert="horz" lIns="0" tIns="0" rIns="0" bIns="0" rtlCol="0">
            <a:normAutofit/>
          </a:bodyPr>
          <a:lstStyle/>
          <a:p>
            <a:pPr marL="182880" indent="-182880">
              <a:spcBef>
                <a:spcPts val="600"/>
              </a:spcBef>
              <a:buClr>
                <a:schemeClr val="tx1"/>
              </a:buClr>
              <a:buFont typeface="Arial" panose="020B0604020202020204" pitchFamily="34" charset="0"/>
              <a:buChar char="•"/>
            </a:pPr>
            <a:r>
              <a:rPr lang="en-US" sz="1200" dirty="0"/>
              <a:t>Admin can access the orphanage details and perform Edit, Delete and Check the Donations by User with the search functionality.</a:t>
            </a:r>
          </a:p>
          <a:p>
            <a:pPr marL="182880" indent="-182880">
              <a:spcBef>
                <a:spcPts val="600"/>
              </a:spcBef>
              <a:buClr>
                <a:schemeClr val="tx1"/>
              </a:buClr>
              <a:buFont typeface="Arial" panose="020B0604020202020204" pitchFamily="34" charset="0"/>
              <a:buChar char="•"/>
            </a:pPr>
            <a:r>
              <a:rPr lang="en-US" sz="1200" dirty="0"/>
              <a:t>Using this page Admin can add Orphanages to the system that can be accessed by the user.</a:t>
            </a:r>
          </a:p>
          <a:p>
            <a:pPr marL="182880" indent="-182880">
              <a:spcBef>
                <a:spcPts val="600"/>
              </a:spcBef>
              <a:buClr>
                <a:schemeClr val="tx1"/>
              </a:buClr>
              <a:buFont typeface="Arial" panose="020B0604020202020204" pitchFamily="34" charset="0"/>
              <a:buChar char="•"/>
            </a:pPr>
            <a:r>
              <a:rPr lang="en-US" sz="1200" dirty="0"/>
              <a:t>Admin can access the orphanage donations made by users.</a:t>
            </a:r>
          </a:p>
          <a:p>
            <a:pPr marL="182880" indent="-182880">
              <a:spcBef>
                <a:spcPts val="600"/>
              </a:spcBef>
              <a:buClr>
                <a:schemeClr val="tx1"/>
              </a:buClr>
              <a:buFont typeface="Arial" panose="020B0604020202020204" pitchFamily="34" charset="0"/>
              <a:buChar char="•"/>
            </a:pPr>
            <a:endParaRPr lang="en-US" sz="1200" dirty="0"/>
          </a:p>
          <a:p>
            <a:pPr marL="182880" indent="-182880">
              <a:spcBef>
                <a:spcPts val="600"/>
              </a:spcBef>
              <a:buClr>
                <a:schemeClr val="tx1"/>
              </a:buClr>
              <a:buFont typeface="Arial" panose="020B0604020202020204" pitchFamily="34" charset="0"/>
              <a:buChar char="•"/>
            </a:pPr>
            <a:endParaRPr lang="en-US" sz="120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93E8BBFE-5827-BEFC-0821-952B41669DE9}"/>
              </a:ext>
            </a:extLst>
          </p:cNvPr>
          <p:cNvSpPr>
            <a:spLocks noGrp="1"/>
          </p:cNvSpPr>
          <p:nvPr>
            <p:ph type="sldNum" sz="quarter" idx="18"/>
          </p:nvPr>
        </p:nvSpPr>
        <p:spPr>
          <a:xfrm>
            <a:off x="457200" y="6400799"/>
            <a:ext cx="365760" cy="228600"/>
          </a:xfrm>
        </p:spPr>
        <p:txBody>
          <a:bodyPr vert="horz" lIns="0" tIns="0" rIns="0" bIns="0" rtlCol="0" anchor="ctr">
            <a:normAutofit/>
          </a:bodyPr>
          <a:lstStyle/>
          <a:p>
            <a:pPr>
              <a:spcAft>
                <a:spcPts val="600"/>
              </a:spcAft>
            </a:pPr>
            <a:fld id="{38826FC0-333C-E549-9FA3-0EE43DF298A3}" type="slidenum">
              <a:rPr lang="en-US" smtClean="0"/>
              <a:pPr>
                <a:spcAft>
                  <a:spcPts val="600"/>
                </a:spcAft>
              </a:pPr>
              <a:t>13</a:t>
            </a:fld>
            <a:endParaRPr lang="en-US"/>
          </a:p>
        </p:txBody>
      </p:sp>
    </p:spTree>
    <p:extLst>
      <p:ext uri="{BB962C8B-B14F-4D97-AF65-F5344CB8AC3E}">
        <p14:creationId xmlns:p14="http://schemas.microsoft.com/office/powerpoint/2010/main" val="3656559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E537B-71C7-93CD-301B-62584FA31DE2}"/>
              </a:ext>
            </a:extLst>
          </p:cNvPr>
          <p:cNvSpPr>
            <a:spLocks noGrp="1"/>
          </p:cNvSpPr>
          <p:nvPr>
            <p:ph type="ctrTitle"/>
          </p:nvPr>
        </p:nvSpPr>
        <p:spPr>
          <a:xfrm>
            <a:off x="1005840" y="2563670"/>
            <a:ext cx="6969760" cy="1477328"/>
          </a:xfrm>
        </p:spPr>
        <p:txBody>
          <a:bodyPr wrap="square" anchor="b">
            <a:normAutofit/>
          </a:bodyPr>
          <a:lstStyle/>
          <a:p>
            <a:r>
              <a:rPr lang="en-US" dirty="0"/>
              <a:t>THANK YOU</a:t>
            </a:r>
            <a:endParaRPr lang="en-IN" dirty="0"/>
          </a:p>
        </p:txBody>
      </p:sp>
      <p:sp>
        <p:nvSpPr>
          <p:cNvPr id="5" name="Slide Number Placeholder 4">
            <a:extLst>
              <a:ext uri="{FF2B5EF4-FFF2-40B4-BE49-F238E27FC236}">
                <a16:creationId xmlns:a16="http://schemas.microsoft.com/office/drawing/2014/main" id="{B0DEC471-2627-12FD-2362-A73B8A0C94D7}"/>
              </a:ext>
            </a:extLst>
          </p:cNvPr>
          <p:cNvSpPr>
            <a:spLocks noGrp="1"/>
          </p:cNvSpPr>
          <p:nvPr>
            <p:ph type="sldNum" sz="quarter" idx="16"/>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14</a:t>
            </a:fld>
            <a:endParaRPr lang="en-US"/>
          </a:p>
        </p:txBody>
      </p:sp>
    </p:spTree>
    <p:extLst>
      <p:ext uri="{BB962C8B-B14F-4D97-AF65-F5344CB8AC3E}">
        <p14:creationId xmlns:p14="http://schemas.microsoft.com/office/powerpoint/2010/main" val="1848212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8CD8F-0338-1E1B-4E29-B94B74E329F5}"/>
              </a:ext>
            </a:extLst>
          </p:cNvPr>
          <p:cNvSpPr>
            <a:spLocks noGrp="1"/>
          </p:cNvSpPr>
          <p:nvPr>
            <p:ph type="title"/>
          </p:nvPr>
        </p:nvSpPr>
        <p:spPr>
          <a:xfrm>
            <a:off x="457200" y="457200"/>
            <a:ext cx="11277600" cy="332399"/>
          </a:xfrm>
        </p:spPr>
        <p:txBody>
          <a:bodyPr vert="horz" wrap="square" lIns="0" tIns="0" rIns="0" bIns="0" rtlCol="0" anchor="t">
            <a:normAutofit/>
          </a:bodyPr>
          <a:lstStyle/>
          <a:p>
            <a:r>
              <a:rPr lang="en-US" sz="1600" b="1" kern="1200" dirty="0">
                <a:latin typeface="Calibri" panose="020F0502020204030204" pitchFamily="34" charset="0"/>
                <a:ea typeface="Calibri" panose="020F0502020204030204" pitchFamily="34" charset="0"/>
                <a:cs typeface="Calibri" panose="020F0502020204030204" pitchFamily="34" charset="0"/>
              </a:rPr>
              <a:t>ABSTRACT</a:t>
            </a:r>
          </a:p>
        </p:txBody>
      </p:sp>
      <p:sp>
        <p:nvSpPr>
          <p:cNvPr id="9" name="Rectangle 3">
            <a:extLst>
              <a:ext uri="{FF2B5EF4-FFF2-40B4-BE49-F238E27FC236}">
                <a16:creationId xmlns:a16="http://schemas.microsoft.com/office/drawing/2014/main" id="{B9E0CE19-3190-48F2-70D9-9A33CAA54E1E}"/>
              </a:ext>
            </a:extLst>
          </p:cNvPr>
          <p:cNvSpPr>
            <a:spLocks noChangeArrowheads="1"/>
          </p:cNvSpPr>
          <p:nvPr/>
        </p:nvSpPr>
        <p:spPr bwMode="auto">
          <a:xfrm>
            <a:off x="457200" y="1447800"/>
            <a:ext cx="7518400" cy="46634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rtlCol="0" anchorCtr="0" compatLnSpc="1">
            <a:prstTxWarp prst="textNoShape">
              <a:avLst/>
            </a:prstTxWarp>
            <a:normAutofit/>
          </a:bodyPr>
          <a:lstStyle/>
          <a:p>
            <a:pPr marL="182880" marR="0" lvl="0" indent="-182880" fontAlgn="base">
              <a:lnSpc>
                <a:spcPct val="110000"/>
              </a:lnSpc>
              <a:spcBef>
                <a:spcPts val="600"/>
              </a:spcBef>
              <a:buClr>
                <a:schemeClr val="tx1"/>
              </a:buClr>
              <a:buSzTx/>
              <a:buFont typeface="Arial" panose="020B0604020202020204" pitchFamily="34" charset="0"/>
              <a:buChar char="•"/>
            </a:pPr>
            <a:r>
              <a:rPr kumimoji="0" lang="en-US" altLang="en-US" sz="12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Roles &amp; Functions: Two main roles: User and Admin, each with distinct functionalities.</a:t>
            </a:r>
          </a:p>
          <a:p>
            <a:pPr marL="182880" marR="0" lvl="0" indent="-182880" fontAlgn="base">
              <a:lnSpc>
                <a:spcPct val="110000"/>
              </a:lnSpc>
              <a:spcBef>
                <a:spcPts val="600"/>
              </a:spcBef>
              <a:buClr>
                <a:schemeClr val="tx1"/>
              </a:buClr>
              <a:buSzTx/>
              <a:buFont typeface="Arial" panose="020B0604020202020204" pitchFamily="34" charset="0"/>
              <a:buChar char="•"/>
            </a:pPr>
            <a:r>
              <a:rPr kumimoji="0" lang="en-US" altLang="en-US" sz="12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User Capabilities: Users can browse orphanages, make direct donations, share feedback, and delete feedback for control over contributions.</a:t>
            </a:r>
          </a:p>
          <a:p>
            <a:pPr marL="182880" marR="0" lvl="0" indent="-182880" fontAlgn="base">
              <a:lnSpc>
                <a:spcPct val="110000"/>
              </a:lnSpc>
              <a:spcBef>
                <a:spcPts val="600"/>
              </a:spcBef>
              <a:buClr>
                <a:schemeClr val="tx1"/>
              </a:buClr>
              <a:buSzTx/>
              <a:buFont typeface="Arial" panose="020B0604020202020204" pitchFamily="34" charset="0"/>
              <a:buChar char="•"/>
            </a:pPr>
            <a:r>
              <a:rPr kumimoji="0" lang="en-US" altLang="en-US" sz="12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Admin Responsibilities: Admins manage orphanage profiles, donation records, and monitor user feedback to enhance community engagement.</a:t>
            </a:r>
          </a:p>
          <a:p>
            <a:pPr marL="182880" marR="0" lvl="0" indent="-182880" fontAlgn="base">
              <a:lnSpc>
                <a:spcPct val="110000"/>
              </a:lnSpc>
              <a:spcBef>
                <a:spcPts val="600"/>
              </a:spcBef>
              <a:buClr>
                <a:schemeClr val="tx1"/>
              </a:buClr>
              <a:buSzTx/>
              <a:buFont typeface="Arial" panose="020B0604020202020204" pitchFamily="34" charset="0"/>
              <a:buChar char="•"/>
            </a:pPr>
            <a:r>
              <a:rPr kumimoji="0" lang="en-US" altLang="en-US" sz="12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System Purpose: A web-based system aimed at improving management and collaboration between users and orphanages.</a:t>
            </a:r>
          </a:p>
          <a:p>
            <a:pPr marL="182880" marR="0" lvl="0" indent="-182880" fontAlgn="base">
              <a:lnSpc>
                <a:spcPct val="110000"/>
              </a:lnSpc>
              <a:spcBef>
                <a:spcPts val="600"/>
              </a:spcBef>
              <a:buClr>
                <a:schemeClr val="tx1"/>
              </a:buClr>
              <a:buSzTx/>
              <a:buFont typeface="Arial" panose="020B0604020202020204" pitchFamily="34" charset="0"/>
              <a:buChar char="•"/>
            </a:pPr>
            <a:r>
              <a:rPr kumimoji="0" lang="en-US" altLang="en-US" sz="12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Continuous Improvement: Feedback from users supports continuous improvement of orphanage operations.</a:t>
            </a:r>
          </a:p>
        </p:txBody>
      </p:sp>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a:xfrm>
            <a:off x="457200" y="6400799"/>
            <a:ext cx="365760" cy="228600"/>
          </a:xfrm>
        </p:spPr>
        <p:txBody>
          <a:bodyPr vert="horz" lIns="0" tIns="0" rIns="0" bIns="0" rtlCol="0" anchor="ctr">
            <a:normAutofit/>
          </a:bodyPr>
          <a:lstStyle/>
          <a:p>
            <a:pPr>
              <a:spcAft>
                <a:spcPts val="600"/>
              </a:spcAft>
            </a:pPr>
            <a:fld id="{38826FC0-333C-E549-9FA3-0EE43DF298A3}" type="slidenum">
              <a:rPr lang="en-US" smtClean="0"/>
              <a:pPr>
                <a:spcAft>
                  <a:spcPts val="600"/>
                </a:spcAft>
              </a:pPr>
              <a:t>2</a:t>
            </a:fld>
            <a:endParaRPr lang="en-US"/>
          </a:p>
        </p:txBody>
      </p:sp>
    </p:spTree>
    <p:extLst>
      <p:ext uri="{BB962C8B-B14F-4D97-AF65-F5344CB8AC3E}">
        <p14:creationId xmlns:p14="http://schemas.microsoft.com/office/powerpoint/2010/main" val="232567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6B4D-5E10-2412-AE36-C46FF03EFFA7}"/>
              </a:ext>
            </a:extLst>
          </p:cNvPr>
          <p:cNvSpPr>
            <a:spLocks noGrp="1"/>
          </p:cNvSpPr>
          <p:nvPr>
            <p:ph type="title"/>
          </p:nvPr>
        </p:nvSpPr>
        <p:spPr>
          <a:xfrm>
            <a:off x="457200" y="457200"/>
            <a:ext cx="11277600" cy="332399"/>
          </a:xfrm>
        </p:spPr>
        <p:txBody>
          <a:bodyPr wrap="square" anchor="t">
            <a:norm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SOFTWARE REQUIREMENTS</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12" name="Content Placeholder 2">
            <a:extLst>
              <a:ext uri="{FF2B5EF4-FFF2-40B4-BE49-F238E27FC236}">
                <a16:creationId xmlns:a16="http://schemas.microsoft.com/office/drawing/2014/main" id="{32999380-939C-C612-E35B-94F7971EE849}"/>
              </a:ext>
            </a:extLst>
          </p:cNvPr>
          <p:cNvSpPr>
            <a:spLocks noGrp="1"/>
          </p:cNvSpPr>
          <p:nvPr>
            <p:ph idx="1"/>
          </p:nvPr>
        </p:nvSpPr>
        <p:spPr>
          <a:xfrm>
            <a:off x="457200" y="1447800"/>
            <a:ext cx="6150429" cy="1393371"/>
          </a:xfrm>
        </p:spPr>
        <p:txBody>
          <a:bodyPr>
            <a:normAutofit/>
          </a:bodyPr>
          <a:lstStyle/>
          <a:p>
            <a:pPr>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Operating system : Windows 10/11.</a:t>
            </a:r>
          </a:p>
          <a:p>
            <a:pPr>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Coding Language : C#.net,</a:t>
            </a:r>
          </a:p>
          <a:p>
            <a:pPr>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Frontend : </a:t>
            </a:r>
            <a:r>
              <a:rPr lang="en-IN" sz="1200" dirty="0" err="1">
                <a:latin typeface="Calibri" panose="020F0502020204030204" pitchFamily="34" charset="0"/>
                <a:ea typeface="Calibri" panose="020F0502020204030204" pitchFamily="34" charset="0"/>
                <a:cs typeface="Calibri" panose="020F0502020204030204" pitchFamily="34" charset="0"/>
              </a:rPr>
              <a:t>ASP.Net</a:t>
            </a:r>
            <a:r>
              <a:rPr lang="en-IN" sz="1200" dirty="0">
                <a:latin typeface="Calibri" panose="020F0502020204030204" pitchFamily="34" charset="0"/>
                <a:ea typeface="Calibri" panose="020F0502020204030204" pitchFamily="34" charset="0"/>
                <a:cs typeface="Calibri" panose="020F0502020204030204" pitchFamily="34" charset="0"/>
              </a:rPr>
              <a:t> Core, WEB API, HTML, CSS, JavaScript, </a:t>
            </a:r>
            <a:r>
              <a:rPr lang="en-IN" sz="1200" dirty="0" err="1">
                <a:latin typeface="Calibri" panose="020F0502020204030204" pitchFamily="34" charset="0"/>
                <a:ea typeface="Calibri" panose="020F0502020204030204" pitchFamily="34" charset="0"/>
                <a:cs typeface="Calibri" panose="020F0502020204030204" pitchFamily="34" charset="0"/>
              </a:rPr>
              <a:t>JQuery</a:t>
            </a:r>
            <a:r>
              <a:rPr lang="en-IN" sz="1200" dirty="0">
                <a:latin typeface="Calibri" panose="020F0502020204030204" pitchFamily="34" charset="0"/>
                <a:ea typeface="Calibri" panose="020F0502020204030204" pitchFamily="34" charset="0"/>
                <a:cs typeface="Calibri" panose="020F0502020204030204" pitchFamily="34" charset="0"/>
              </a:rPr>
              <a:t>, Angular 17</a:t>
            </a:r>
          </a:p>
          <a:p>
            <a:pPr>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IDE Tool : Visual Studio code ,Visual Studio </a:t>
            </a:r>
            <a:r>
              <a:rPr lang="en-IN" sz="1200" dirty="0" err="1">
                <a:latin typeface="Calibri" panose="020F0502020204030204" pitchFamily="34" charset="0"/>
                <a:ea typeface="Calibri" panose="020F0502020204030204" pitchFamily="34" charset="0"/>
                <a:cs typeface="Calibri" panose="020F0502020204030204" pitchFamily="34" charset="0"/>
              </a:rPr>
              <a:t>.Net</a:t>
            </a:r>
            <a:r>
              <a:rPr lang="en-IN" sz="1200" dirty="0">
                <a:latin typeface="Calibri" panose="020F0502020204030204" pitchFamily="34" charset="0"/>
                <a:ea typeface="Calibri" panose="020F0502020204030204" pitchFamily="34" charset="0"/>
                <a:cs typeface="Calibri" panose="020F0502020204030204" pitchFamily="34" charset="0"/>
              </a:rPr>
              <a:t>, </a:t>
            </a:r>
            <a:r>
              <a:rPr lang="en-IN" sz="1200" dirty="0" err="1">
                <a:latin typeface="Calibri" panose="020F0502020204030204" pitchFamily="34" charset="0"/>
                <a:ea typeface="Calibri" panose="020F0502020204030204" pitchFamily="34" charset="0"/>
                <a:cs typeface="Calibri" panose="020F0502020204030204" pitchFamily="34" charset="0"/>
              </a:rPr>
              <a:t>PostMan</a:t>
            </a:r>
            <a:r>
              <a:rPr lang="en-IN" sz="1200" dirty="0">
                <a:latin typeface="Calibri" panose="020F0502020204030204" pitchFamily="34" charset="0"/>
                <a:ea typeface="Calibri" panose="020F0502020204030204" pitchFamily="34" charset="0"/>
                <a:cs typeface="Calibri" panose="020F0502020204030204" pitchFamily="34" charset="0"/>
              </a:rPr>
              <a:t>/ </a:t>
            </a:r>
            <a:r>
              <a:rPr lang="en-IN" sz="1200" dirty="0" err="1">
                <a:latin typeface="Calibri" panose="020F0502020204030204" pitchFamily="34" charset="0"/>
                <a:ea typeface="Calibri" panose="020F0502020204030204" pitchFamily="34" charset="0"/>
                <a:cs typeface="Calibri" panose="020F0502020204030204" pitchFamily="34" charset="0"/>
              </a:rPr>
              <a:t>Webstorm</a:t>
            </a:r>
            <a:endParaRPr lang="en-IN" sz="12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IN" sz="1200" dirty="0">
                <a:latin typeface="Calibri" panose="020F0502020204030204" pitchFamily="34" charset="0"/>
                <a:ea typeface="Calibri" panose="020F0502020204030204" pitchFamily="34" charset="0"/>
                <a:cs typeface="Calibri" panose="020F0502020204030204" pitchFamily="34" charset="0"/>
              </a:rPr>
              <a:t>Database : SQL SERVER 2019.</a:t>
            </a:r>
          </a:p>
          <a:p>
            <a:pPr marL="0" indent="0">
              <a:buNone/>
            </a:pPr>
            <a:endParaRPr lang="en-IN" sz="1200" dirty="0">
              <a:latin typeface="Calibri" panose="020F0502020204030204" pitchFamily="34" charset="0"/>
              <a:ea typeface="Calibri" panose="020F0502020204030204" pitchFamily="34" charset="0"/>
              <a:cs typeface="Calibri" panose="020F0502020204030204" pitchFamily="34" charset="0"/>
            </a:endParaRPr>
          </a:p>
        </p:txBody>
      </p:sp>
      <p:sp>
        <p:nvSpPr>
          <p:cNvPr id="11" name="Slide Number Placeholder 4">
            <a:extLst>
              <a:ext uri="{FF2B5EF4-FFF2-40B4-BE49-F238E27FC236}">
                <a16:creationId xmlns:a16="http://schemas.microsoft.com/office/drawing/2014/main" id="{DCCE3C3E-9555-451D-5657-EBEFA0524502}"/>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3</a:t>
            </a:fld>
            <a:endParaRPr lang="en-US"/>
          </a:p>
        </p:txBody>
      </p:sp>
      <p:pic>
        <p:nvPicPr>
          <p:cNvPr id="18" name="Picture 17" descr="A computer screen shot of a computer&#10;&#10;Description automatically generated">
            <a:extLst>
              <a:ext uri="{FF2B5EF4-FFF2-40B4-BE49-F238E27FC236}">
                <a16:creationId xmlns:a16="http://schemas.microsoft.com/office/drawing/2014/main" id="{10971149-82CA-7810-202D-03FA5E6E82B1}"/>
              </a:ext>
            </a:extLst>
          </p:cNvPr>
          <p:cNvPicPr>
            <a:picLocks noChangeAspect="1"/>
          </p:cNvPicPr>
          <p:nvPr/>
        </p:nvPicPr>
        <p:blipFill>
          <a:blip r:embed="rId2"/>
          <a:srcRect l="39911" t="18729" r="15000" b="16351"/>
          <a:stretch/>
        </p:blipFill>
        <p:spPr>
          <a:xfrm>
            <a:off x="6237514" y="1202872"/>
            <a:ext cx="5497286" cy="4452256"/>
          </a:xfrm>
          <a:prstGeom prst="rect">
            <a:avLst/>
          </a:prstGeom>
        </p:spPr>
      </p:pic>
    </p:spTree>
    <p:extLst>
      <p:ext uri="{BB962C8B-B14F-4D97-AF65-F5344CB8AC3E}">
        <p14:creationId xmlns:p14="http://schemas.microsoft.com/office/powerpoint/2010/main" val="282125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94D2-83C0-EB1F-E6C2-F3B7137856B4}"/>
              </a:ext>
            </a:extLst>
          </p:cNvPr>
          <p:cNvSpPr>
            <a:spLocks noGrp="1"/>
          </p:cNvSpPr>
          <p:nvPr>
            <p:ph type="title"/>
          </p:nvPr>
        </p:nvSpPr>
        <p:spPr>
          <a:xfrm>
            <a:off x="457200" y="457200"/>
            <a:ext cx="11277600" cy="332399"/>
          </a:xfrm>
        </p:spPr>
        <p:txBody>
          <a:bodyPr vert="horz" wrap="square" lIns="0" tIns="0" rIns="0" bIns="0" rtlCol="0" anchor="t">
            <a:normAutofit/>
          </a:bodyPr>
          <a:lstStyle/>
          <a:p>
            <a:r>
              <a:rPr lang="en-US" sz="1600" b="1" u="sng" kern="1200" dirty="0">
                <a:latin typeface="Calibri" panose="020F0502020204030204" pitchFamily="34" charset="0"/>
                <a:ea typeface="Calibri" panose="020F0502020204030204" pitchFamily="34" charset="0"/>
                <a:cs typeface="Calibri" panose="020F0502020204030204" pitchFamily="34" charset="0"/>
              </a:rPr>
              <a:t>MODULES LIST AND DESCRIPTION</a:t>
            </a:r>
          </a:p>
        </p:txBody>
      </p:sp>
      <p:sp>
        <p:nvSpPr>
          <p:cNvPr id="17" name="TextBox 16">
            <a:extLst>
              <a:ext uri="{FF2B5EF4-FFF2-40B4-BE49-F238E27FC236}">
                <a16:creationId xmlns:a16="http://schemas.microsoft.com/office/drawing/2014/main" id="{BCD0EDF4-E652-59E4-7EF7-89D560950036}"/>
              </a:ext>
            </a:extLst>
          </p:cNvPr>
          <p:cNvSpPr txBox="1"/>
          <p:nvPr/>
        </p:nvSpPr>
        <p:spPr>
          <a:xfrm>
            <a:off x="457200" y="1444752"/>
            <a:ext cx="3474720" cy="281103"/>
          </a:xfrm>
          <a:prstGeom prst="rect">
            <a:avLst/>
          </a:prstGeom>
        </p:spPr>
        <p:txBody>
          <a:bodyPr vert="horz" wrap="square" lIns="0" tIns="0" rIns="0" bIns="0" rtlCol="0" anchor="b">
            <a:normAutofit/>
          </a:bodyPr>
          <a:lstStyle/>
          <a:p>
            <a:pPr>
              <a:spcBef>
                <a:spcPts val="600"/>
              </a:spcBef>
              <a:buClr>
                <a:schemeClr val="tx1"/>
              </a:buClr>
            </a:pPr>
            <a:r>
              <a:rPr lang="en-US" sz="1200" b="1" i="0" u="sng" kern="1200" dirty="0">
                <a:solidFill>
                  <a:schemeClr val="accent3"/>
                </a:solidFill>
                <a:effectLst/>
                <a:latin typeface="Calibri" panose="020F0502020204030204" pitchFamily="34" charset="0"/>
                <a:ea typeface="Calibri" panose="020F0502020204030204" pitchFamily="34" charset="0"/>
                <a:cs typeface="Calibri" panose="020F0502020204030204" pitchFamily="34" charset="0"/>
              </a:rPr>
              <a:t>Donation Module</a:t>
            </a:r>
            <a:endParaRPr lang="en-US" sz="1200" b="1" u="sng" kern="1200" dirty="0">
              <a:solidFill>
                <a:schemeClr val="accent3"/>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E4F44E1E-39C9-8BE9-E95F-969A9BBCE108}"/>
              </a:ext>
            </a:extLst>
          </p:cNvPr>
          <p:cNvSpPr txBox="1"/>
          <p:nvPr/>
        </p:nvSpPr>
        <p:spPr>
          <a:xfrm>
            <a:off x="457199" y="1943099"/>
            <a:ext cx="3474720" cy="3840480"/>
          </a:xfrm>
          <a:prstGeom prst="rect">
            <a:avLst/>
          </a:prstGeom>
        </p:spPr>
        <p:txBody>
          <a:bodyPr vert="horz" lIns="0" tIns="0" rIns="0" bIns="0" rtlCol="0">
            <a:normAutofit/>
          </a:bodyPr>
          <a:lstStyle/>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Purpose: Handles the donation process, including payment management and history tracking.</a:t>
            </a:r>
          </a:p>
          <a:p>
            <a:pPr marL="182880" indent="-182880">
              <a:spcBef>
                <a:spcPts val="600"/>
              </a:spcBef>
              <a:buClr>
                <a:schemeClr val="tx1"/>
              </a:buClr>
              <a:buFont typeface="Arial" panose="020B0604020202020204" pitchFamily="34" charset="0"/>
              <a:buChar char="•"/>
            </a:pPr>
            <a:endParaRPr lang="en-US" sz="1200" i="0" dirty="0">
              <a:effectLst/>
              <a:latin typeface="Calibri" panose="020F0502020204030204" pitchFamily="34" charset="0"/>
              <a:ea typeface="Calibri" panose="020F0502020204030204" pitchFamily="34" charset="0"/>
              <a:cs typeface="Calibri" panose="020F0502020204030204" pitchFamily="34" charset="0"/>
            </a:endParaRP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Features:</a:t>
            </a: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Donation Process: Enable users to donate to specific orphanages .</a:t>
            </a: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Donation Records: Maintain a transaction history for users and admin tracking.</a:t>
            </a: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Receipt Generation: Generate digital receipts for completed donations.</a:t>
            </a:r>
          </a:p>
        </p:txBody>
      </p:sp>
      <p:sp>
        <p:nvSpPr>
          <p:cNvPr id="13" name="TextBox 12">
            <a:extLst>
              <a:ext uri="{FF2B5EF4-FFF2-40B4-BE49-F238E27FC236}">
                <a16:creationId xmlns:a16="http://schemas.microsoft.com/office/drawing/2014/main" id="{A4AE74B2-E17C-CF7E-9FCA-410ABA4A71E7}"/>
              </a:ext>
            </a:extLst>
          </p:cNvPr>
          <p:cNvSpPr txBox="1"/>
          <p:nvPr/>
        </p:nvSpPr>
        <p:spPr>
          <a:xfrm>
            <a:off x="4358640" y="1444752"/>
            <a:ext cx="3474720" cy="281103"/>
          </a:xfrm>
          <a:prstGeom prst="rect">
            <a:avLst/>
          </a:prstGeom>
        </p:spPr>
        <p:txBody>
          <a:bodyPr vert="horz" wrap="square" lIns="0" tIns="0" rIns="0" bIns="0" rtlCol="0" anchor="b">
            <a:normAutofit/>
          </a:bodyPr>
          <a:lstStyle/>
          <a:p>
            <a:pPr>
              <a:spcBef>
                <a:spcPts val="600"/>
              </a:spcBef>
              <a:buClr>
                <a:schemeClr val="tx1"/>
              </a:buClr>
            </a:pPr>
            <a:r>
              <a:rPr lang="en-US" sz="1200" b="1" i="0" u="sng" kern="1200" dirty="0">
                <a:solidFill>
                  <a:schemeClr val="accent3"/>
                </a:solidFill>
                <a:effectLst/>
                <a:latin typeface="Calibri" panose="020F0502020204030204" pitchFamily="34" charset="0"/>
                <a:ea typeface="Calibri" panose="020F0502020204030204" pitchFamily="34" charset="0"/>
                <a:cs typeface="Calibri" panose="020F0502020204030204" pitchFamily="34" charset="0"/>
              </a:rPr>
              <a:t>User Interaction Module</a:t>
            </a:r>
            <a:endParaRPr lang="en-US" sz="1200" b="1" u="sng" kern="1200" dirty="0">
              <a:solidFill>
                <a:schemeClr val="accent3"/>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8C9CBDAF-30D5-D629-42D5-D6F7BFC755F7}"/>
              </a:ext>
            </a:extLst>
          </p:cNvPr>
          <p:cNvSpPr txBox="1"/>
          <p:nvPr/>
        </p:nvSpPr>
        <p:spPr>
          <a:xfrm>
            <a:off x="4358640" y="1943099"/>
            <a:ext cx="3474720" cy="3840480"/>
          </a:xfrm>
          <a:prstGeom prst="rect">
            <a:avLst/>
          </a:prstGeom>
        </p:spPr>
        <p:txBody>
          <a:bodyPr vert="horz" lIns="0" tIns="0" rIns="0" bIns="0" rtlCol="0">
            <a:normAutofit/>
          </a:bodyPr>
          <a:lstStyle/>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Purpose: Allows users to view details, access records, and interact with the system seamlessly.</a:t>
            </a:r>
          </a:p>
          <a:p>
            <a:pPr marL="182880" indent="-182880">
              <a:spcBef>
                <a:spcPts val="600"/>
              </a:spcBef>
              <a:buClr>
                <a:schemeClr val="tx1"/>
              </a:buClr>
              <a:buFont typeface="Arial" panose="020B0604020202020204" pitchFamily="34" charset="0"/>
              <a:buChar char="•"/>
            </a:pPr>
            <a:endParaRPr lang="en-US" sz="1200" i="0" dirty="0">
              <a:effectLst/>
              <a:latin typeface="Calibri" panose="020F0502020204030204" pitchFamily="34" charset="0"/>
              <a:ea typeface="Calibri" panose="020F0502020204030204" pitchFamily="34" charset="0"/>
              <a:cs typeface="Calibri" panose="020F0502020204030204" pitchFamily="34" charset="0"/>
            </a:endParaRP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Features:</a:t>
            </a: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User Dashboard: Overview of user activity (e.g., donations made, orphanages viewed).</a:t>
            </a: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View Orphanage</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i="0" dirty="0">
                <a:effectLst/>
                <a:latin typeface="Calibri" panose="020F0502020204030204" pitchFamily="34" charset="0"/>
                <a:ea typeface="Calibri" panose="020F0502020204030204" pitchFamily="34" charset="0"/>
                <a:cs typeface="Calibri" panose="020F0502020204030204" pitchFamily="34" charset="0"/>
              </a:rPr>
              <a:t>Details: Explore orphanages, filter by active/inactive status.</a:t>
            </a: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My Donations: View donation history with details like orphanage name, amount, and date.</a:t>
            </a: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Feedback: Submit and view feedback entries.</a:t>
            </a:r>
          </a:p>
        </p:txBody>
      </p:sp>
      <p:sp>
        <p:nvSpPr>
          <p:cNvPr id="7" name="TextBox 6">
            <a:extLst>
              <a:ext uri="{FF2B5EF4-FFF2-40B4-BE49-F238E27FC236}">
                <a16:creationId xmlns:a16="http://schemas.microsoft.com/office/drawing/2014/main" id="{9B32A643-B773-611B-5FDE-1ED3089243B6}"/>
              </a:ext>
            </a:extLst>
          </p:cNvPr>
          <p:cNvSpPr txBox="1"/>
          <p:nvPr/>
        </p:nvSpPr>
        <p:spPr>
          <a:xfrm>
            <a:off x="8260080" y="1444752"/>
            <a:ext cx="3474720" cy="281103"/>
          </a:xfrm>
          <a:prstGeom prst="rect">
            <a:avLst/>
          </a:prstGeom>
        </p:spPr>
        <p:txBody>
          <a:bodyPr vert="horz" wrap="square" lIns="0" tIns="0" rIns="0" bIns="0" rtlCol="0" anchor="b">
            <a:normAutofit/>
          </a:bodyPr>
          <a:lstStyle/>
          <a:p>
            <a:pPr>
              <a:spcBef>
                <a:spcPts val="600"/>
              </a:spcBef>
              <a:buClr>
                <a:schemeClr val="tx1"/>
              </a:buClr>
            </a:pPr>
            <a:r>
              <a:rPr lang="en-US" sz="1200" b="1" i="0" u="sng" kern="1200" dirty="0">
                <a:solidFill>
                  <a:schemeClr val="accent3"/>
                </a:solidFill>
                <a:effectLst/>
                <a:latin typeface="Calibri" panose="020F0502020204030204" pitchFamily="34" charset="0"/>
                <a:ea typeface="Calibri" panose="020F0502020204030204" pitchFamily="34" charset="0"/>
                <a:cs typeface="Calibri" panose="020F0502020204030204" pitchFamily="34" charset="0"/>
              </a:rPr>
              <a:t>Admin Management Module</a:t>
            </a:r>
            <a:endParaRPr lang="en-US" sz="1200" b="1" u="sng" kern="1200" dirty="0">
              <a:solidFill>
                <a:schemeClr val="accent3"/>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C889893-1838-9ADD-56B4-D30280A57EA3}"/>
              </a:ext>
            </a:extLst>
          </p:cNvPr>
          <p:cNvSpPr txBox="1"/>
          <p:nvPr/>
        </p:nvSpPr>
        <p:spPr>
          <a:xfrm>
            <a:off x="8260080" y="1943099"/>
            <a:ext cx="3474720" cy="3840480"/>
          </a:xfrm>
          <a:prstGeom prst="rect">
            <a:avLst/>
          </a:prstGeom>
        </p:spPr>
        <p:txBody>
          <a:bodyPr vert="horz" lIns="0" tIns="0" rIns="0" bIns="0" rtlCol="0">
            <a:normAutofit/>
          </a:bodyPr>
          <a:lstStyle/>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Purpose: Enables the admin to manage the system efficiently, including overseeing orphanages, donations, and feedback.</a:t>
            </a:r>
          </a:p>
          <a:p>
            <a:pPr marL="182880" indent="-182880">
              <a:spcBef>
                <a:spcPts val="600"/>
              </a:spcBef>
              <a:buClr>
                <a:schemeClr val="tx1"/>
              </a:buClr>
              <a:buFont typeface="Arial" panose="020B0604020202020204" pitchFamily="34" charset="0"/>
              <a:buChar char="•"/>
            </a:pPr>
            <a:endParaRPr lang="en-US" sz="1200" i="0" dirty="0">
              <a:effectLst/>
              <a:latin typeface="Calibri" panose="020F0502020204030204" pitchFamily="34" charset="0"/>
              <a:ea typeface="Calibri" panose="020F0502020204030204" pitchFamily="34" charset="0"/>
              <a:cs typeface="Calibri" panose="020F0502020204030204" pitchFamily="34" charset="0"/>
            </a:endParaRP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Features:</a:t>
            </a: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Dashboard: Admin overview of key metrics (e.g., total donations, active orphanages, user activity).</a:t>
            </a: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Orphanage Management: Create, View, Update, and Delete orphanage records.</a:t>
            </a: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Donation Management: View and track donations made by users.</a:t>
            </a:r>
          </a:p>
          <a:p>
            <a:pPr marL="182880" indent="-182880">
              <a:spcBef>
                <a:spcPts val="600"/>
              </a:spcBef>
              <a:buClr>
                <a:schemeClr val="tx1"/>
              </a:buClr>
              <a:buFont typeface="Arial" panose="020B0604020202020204" pitchFamily="34" charset="0"/>
              <a:buChar char="•"/>
            </a:pPr>
            <a:r>
              <a:rPr lang="en-US" sz="1200" i="0" dirty="0">
                <a:effectLst/>
                <a:latin typeface="Calibri" panose="020F0502020204030204" pitchFamily="34" charset="0"/>
                <a:ea typeface="Calibri" panose="020F0502020204030204" pitchFamily="34" charset="0"/>
                <a:cs typeface="Calibri" panose="020F0502020204030204" pitchFamily="34" charset="0"/>
              </a:rPr>
              <a:t>Feedback Management: View feedback provided by users for transparency.</a:t>
            </a:r>
          </a:p>
          <a:p>
            <a:pPr marL="182880" indent="-182880">
              <a:spcBef>
                <a:spcPts val="600"/>
              </a:spcBef>
              <a:buClr>
                <a:schemeClr val="tx1"/>
              </a:buClr>
              <a:buFont typeface="Arial" panose="020B0604020202020204" pitchFamily="34" charset="0"/>
              <a:buChar char="•"/>
            </a:pPr>
            <a:endParaRPr lang="en-US" sz="120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35E4BBCE-A146-A1EB-B82E-0CFA858AB50A}"/>
              </a:ext>
            </a:extLst>
          </p:cNvPr>
          <p:cNvSpPr>
            <a:spLocks noGrp="1"/>
          </p:cNvSpPr>
          <p:nvPr>
            <p:ph type="sldNum" sz="quarter" idx="18"/>
          </p:nvPr>
        </p:nvSpPr>
        <p:spPr>
          <a:xfrm>
            <a:off x="457200" y="6400799"/>
            <a:ext cx="365760" cy="228600"/>
          </a:xfrm>
        </p:spPr>
        <p:txBody>
          <a:bodyPr vert="horz" lIns="0" tIns="0" rIns="0" bIns="0" rtlCol="0" anchor="ctr">
            <a:normAutofit/>
          </a:bodyPr>
          <a:lstStyle/>
          <a:p>
            <a:pPr>
              <a:spcAft>
                <a:spcPts val="600"/>
              </a:spcAft>
            </a:pPr>
            <a:fld id="{38826FC0-333C-E549-9FA3-0EE43DF298A3}" type="slidenum">
              <a:rPr lang="en-US" smtClean="0"/>
              <a:pPr>
                <a:spcAft>
                  <a:spcPts val="600"/>
                </a:spcAft>
              </a:pPr>
              <a:t>4</a:t>
            </a:fld>
            <a:endParaRPr lang="en-US"/>
          </a:p>
        </p:txBody>
      </p:sp>
    </p:spTree>
    <p:extLst>
      <p:ext uri="{BB962C8B-B14F-4D97-AF65-F5344CB8AC3E}">
        <p14:creationId xmlns:p14="http://schemas.microsoft.com/office/powerpoint/2010/main" val="1051342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94772-A8E8-6241-2F22-D787FBEBE924}"/>
            </a:ext>
          </a:extLst>
        </p:cNvPr>
        <p:cNvGrpSpPr/>
        <p:nvPr/>
      </p:nvGrpSpPr>
      <p:grpSpPr>
        <a:xfrm>
          <a:off x="0" y="0"/>
          <a:ext cx="0" cy="0"/>
          <a:chOff x="0" y="0"/>
          <a:chExt cx="0" cy="0"/>
        </a:xfrm>
      </p:grpSpPr>
      <p:pic>
        <p:nvPicPr>
          <p:cNvPr id="6" name="Picture 5" descr="A computer screen shot of a computer&#10;&#10;Description automatically generated">
            <a:extLst>
              <a:ext uri="{FF2B5EF4-FFF2-40B4-BE49-F238E27FC236}">
                <a16:creationId xmlns:a16="http://schemas.microsoft.com/office/drawing/2014/main" id="{2E334E23-A5F3-4F31-BC7A-58F34D23D29E}"/>
              </a:ext>
            </a:extLst>
          </p:cNvPr>
          <p:cNvPicPr>
            <a:picLocks noChangeAspect="1"/>
          </p:cNvPicPr>
          <p:nvPr/>
        </p:nvPicPr>
        <p:blipFill>
          <a:blip r:embed="rId2"/>
          <a:stretch>
            <a:fillRect/>
          </a:stretch>
        </p:blipFill>
        <p:spPr>
          <a:xfrm>
            <a:off x="6111240" y="783869"/>
            <a:ext cx="6080760" cy="5290261"/>
          </a:xfrm>
          <a:prstGeom prst="rect">
            <a:avLst/>
          </a:prstGeom>
          <a:noFill/>
        </p:spPr>
      </p:pic>
      <p:sp>
        <p:nvSpPr>
          <p:cNvPr id="2" name="Title 1">
            <a:extLst>
              <a:ext uri="{FF2B5EF4-FFF2-40B4-BE49-F238E27FC236}">
                <a16:creationId xmlns:a16="http://schemas.microsoft.com/office/drawing/2014/main" id="{E6103B46-E41D-C707-1A67-4A7350E7D7C6}"/>
              </a:ext>
            </a:extLst>
          </p:cNvPr>
          <p:cNvSpPr>
            <a:spLocks noGrp="1"/>
          </p:cNvSpPr>
          <p:nvPr>
            <p:ph type="title"/>
          </p:nvPr>
        </p:nvSpPr>
        <p:spPr>
          <a:xfrm>
            <a:off x="457199" y="2853458"/>
            <a:ext cx="4652347" cy="1151084"/>
          </a:xfrm>
        </p:spPr>
        <p:txBody>
          <a:bodyPr wrap="square" anchor="ctr">
            <a:norm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CLASS DIAGRAM (Whole project)</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53308FE0-A097-94BB-D871-F06E1231175A}"/>
              </a:ext>
            </a:extLst>
          </p:cNvPr>
          <p:cNvSpPr>
            <a:spLocks noGrp="1"/>
          </p:cNvSpPr>
          <p:nvPr>
            <p:ph type="sldNum" sz="quarter" idx="25"/>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5</a:t>
            </a:fld>
            <a:endParaRPr lang="en-US"/>
          </a:p>
        </p:txBody>
      </p:sp>
    </p:spTree>
    <p:extLst>
      <p:ext uri="{BB962C8B-B14F-4D97-AF65-F5344CB8AC3E}">
        <p14:creationId xmlns:p14="http://schemas.microsoft.com/office/powerpoint/2010/main" val="328949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6912D-04AB-A3F9-1A4A-FC416E8A1194}"/>
            </a:ext>
          </a:extLst>
        </p:cNvPr>
        <p:cNvGrpSpPr/>
        <p:nvPr/>
      </p:nvGrpSpPr>
      <p:grpSpPr>
        <a:xfrm>
          <a:off x="0" y="0"/>
          <a:ext cx="0" cy="0"/>
          <a:chOff x="0" y="0"/>
          <a:chExt cx="0" cy="0"/>
        </a:xfrm>
      </p:grpSpPr>
      <p:pic>
        <p:nvPicPr>
          <p:cNvPr id="4" name="Picture 3" descr="A diagram of a software flowchart&#10;&#10;Description automatically generated">
            <a:extLst>
              <a:ext uri="{FF2B5EF4-FFF2-40B4-BE49-F238E27FC236}">
                <a16:creationId xmlns:a16="http://schemas.microsoft.com/office/drawing/2014/main" id="{E861F8CB-E9DF-83CE-7962-3818AB1AEE30}"/>
              </a:ext>
            </a:extLst>
          </p:cNvPr>
          <p:cNvPicPr>
            <a:picLocks noChangeAspect="1"/>
          </p:cNvPicPr>
          <p:nvPr/>
        </p:nvPicPr>
        <p:blipFill>
          <a:blip r:embed="rId2"/>
          <a:stretch>
            <a:fillRect/>
          </a:stretch>
        </p:blipFill>
        <p:spPr>
          <a:xfrm>
            <a:off x="7299960" y="0"/>
            <a:ext cx="3703319" cy="6858000"/>
          </a:xfrm>
          <a:prstGeom prst="rect">
            <a:avLst/>
          </a:prstGeom>
          <a:noFill/>
        </p:spPr>
      </p:pic>
      <p:sp>
        <p:nvSpPr>
          <p:cNvPr id="2" name="Title 1">
            <a:extLst>
              <a:ext uri="{FF2B5EF4-FFF2-40B4-BE49-F238E27FC236}">
                <a16:creationId xmlns:a16="http://schemas.microsoft.com/office/drawing/2014/main" id="{56977084-C138-E394-BC69-A89634157A3A}"/>
              </a:ext>
            </a:extLst>
          </p:cNvPr>
          <p:cNvSpPr>
            <a:spLocks noGrp="1"/>
          </p:cNvSpPr>
          <p:nvPr>
            <p:ph type="title"/>
          </p:nvPr>
        </p:nvSpPr>
        <p:spPr>
          <a:xfrm>
            <a:off x="457199" y="2853458"/>
            <a:ext cx="4652347" cy="1151084"/>
          </a:xfrm>
        </p:spPr>
        <p:txBody>
          <a:bodyPr wrap="square" anchor="ctr">
            <a:norm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ACTIVITY DIAGRAM (Whole project)</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7BF23AAA-740A-DDE8-5FE1-DB6B16DC4D85}"/>
              </a:ext>
            </a:extLst>
          </p:cNvPr>
          <p:cNvSpPr>
            <a:spLocks noGrp="1"/>
          </p:cNvSpPr>
          <p:nvPr>
            <p:ph type="sldNum" sz="quarter" idx="25"/>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6</a:t>
            </a:fld>
            <a:endParaRPr lang="en-US"/>
          </a:p>
        </p:txBody>
      </p:sp>
    </p:spTree>
    <p:extLst>
      <p:ext uri="{BB962C8B-B14F-4D97-AF65-F5344CB8AC3E}">
        <p14:creationId xmlns:p14="http://schemas.microsoft.com/office/powerpoint/2010/main" val="1997997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06EA6-4718-F737-CCF2-3AEA3DAB0A61}"/>
            </a:ext>
          </a:extLst>
        </p:cNvPr>
        <p:cNvGrpSpPr/>
        <p:nvPr/>
      </p:nvGrpSpPr>
      <p:grpSpPr>
        <a:xfrm>
          <a:off x="0" y="0"/>
          <a:ext cx="0" cy="0"/>
          <a:chOff x="0" y="0"/>
          <a:chExt cx="0" cy="0"/>
        </a:xfrm>
      </p:grpSpPr>
      <p:pic>
        <p:nvPicPr>
          <p:cNvPr id="4" name="Picture 3" descr="A diagram of a software program&#10;&#10;Description automatically generated">
            <a:extLst>
              <a:ext uri="{FF2B5EF4-FFF2-40B4-BE49-F238E27FC236}">
                <a16:creationId xmlns:a16="http://schemas.microsoft.com/office/drawing/2014/main" id="{68C44B2C-A3ED-6704-21FB-3B786B681C74}"/>
              </a:ext>
            </a:extLst>
          </p:cNvPr>
          <p:cNvPicPr>
            <a:picLocks noChangeAspect="1"/>
          </p:cNvPicPr>
          <p:nvPr/>
        </p:nvPicPr>
        <p:blipFill>
          <a:blip r:embed="rId2"/>
          <a:stretch>
            <a:fillRect/>
          </a:stretch>
        </p:blipFill>
        <p:spPr>
          <a:xfrm>
            <a:off x="7008495" y="0"/>
            <a:ext cx="4286249" cy="6858000"/>
          </a:xfrm>
          <a:prstGeom prst="rect">
            <a:avLst/>
          </a:prstGeom>
          <a:noFill/>
        </p:spPr>
      </p:pic>
      <p:sp>
        <p:nvSpPr>
          <p:cNvPr id="2" name="Title 1">
            <a:extLst>
              <a:ext uri="{FF2B5EF4-FFF2-40B4-BE49-F238E27FC236}">
                <a16:creationId xmlns:a16="http://schemas.microsoft.com/office/drawing/2014/main" id="{1550F0EE-6F76-D6D2-F309-FC055C7C3514}"/>
              </a:ext>
            </a:extLst>
          </p:cNvPr>
          <p:cNvSpPr>
            <a:spLocks noGrp="1"/>
          </p:cNvSpPr>
          <p:nvPr>
            <p:ph type="title"/>
          </p:nvPr>
        </p:nvSpPr>
        <p:spPr>
          <a:xfrm>
            <a:off x="457199" y="2853458"/>
            <a:ext cx="4652347" cy="1151084"/>
          </a:xfrm>
        </p:spPr>
        <p:txBody>
          <a:bodyPr wrap="square" anchor="ctr">
            <a:norm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ADMIN MODULE ACTIVITY DIAGRAM</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E06F0FA0-A765-F312-2C7F-9ADBEDB2005A}"/>
              </a:ext>
            </a:extLst>
          </p:cNvPr>
          <p:cNvSpPr>
            <a:spLocks noGrp="1"/>
          </p:cNvSpPr>
          <p:nvPr>
            <p:ph type="sldNum" sz="quarter" idx="25"/>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7</a:t>
            </a:fld>
            <a:endParaRPr lang="en-US"/>
          </a:p>
        </p:txBody>
      </p:sp>
    </p:spTree>
    <p:extLst>
      <p:ext uri="{BB962C8B-B14F-4D97-AF65-F5344CB8AC3E}">
        <p14:creationId xmlns:p14="http://schemas.microsoft.com/office/powerpoint/2010/main" val="220861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822C5-C5F8-4B9A-E0F3-BA6C3D714291}"/>
            </a:ext>
          </a:extLst>
        </p:cNvPr>
        <p:cNvGrpSpPr/>
        <p:nvPr/>
      </p:nvGrpSpPr>
      <p:grpSpPr>
        <a:xfrm>
          <a:off x="0" y="0"/>
          <a:ext cx="0" cy="0"/>
          <a:chOff x="0" y="0"/>
          <a:chExt cx="0" cy="0"/>
        </a:xfrm>
      </p:grpSpPr>
      <p:pic>
        <p:nvPicPr>
          <p:cNvPr id="6" name="Picture 5" descr="A diagram of a system&#10;&#10;Description automatically generated">
            <a:extLst>
              <a:ext uri="{FF2B5EF4-FFF2-40B4-BE49-F238E27FC236}">
                <a16:creationId xmlns:a16="http://schemas.microsoft.com/office/drawing/2014/main" id="{67839D22-2BFD-62C9-F3D8-5F2CAE1C74C9}"/>
              </a:ext>
            </a:extLst>
          </p:cNvPr>
          <p:cNvPicPr>
            <a:picLocks noChangeAspect="1"/>
          </p:cNvPicPr>
          <p:nvPr/>
        </p:nvPicPr>
        <p:blipFill>
          <a:blip r:embed="rId2"/>
          <a:stretch>
            <a:fillRect/>
          </a:stretch>
        </p:blipFill>
        <p:spPr>
          <a:xfrm>
            <a:off x="6111240" y="867480"/>
            <a:ext cx="6080760" cy="5123039"/>
          </a:xfrm>
          <a:prstGeom prst="rect">
            <a:avLst/>
          </a:prstGeom>
          <a:noFill/>
        </p:spPr>
      </p:pic>
      <p:sp>
        <p:nvSpPr>
          <p:cNvPr id="2" name="Title 1">
            <a:extLst>
              <a:ext uri="{FF2B5EF4-FFF2-40B4-BE49-F238E27FC236}">
                <a16:creationId xmlns:a16="http://schemas.microsoft.com/office/drawing/2014/main" id="{DFCFA0E8-BD93-F70D-1314-0AE0D2516BBE}"/>
              </a:ext>
            </a:extLst>
          </p:cNvPr>
          <p:cNvSpPr>
            <a:spLocks noGrp="1"/>
          </p:cNvSpPr>
          <p:nvPr>
            <p:ph type="title"/>
          </p:nvPr>
        </p:nvSpPr>
        <p:spPr>
          <a:xfrm>
            <a:off x="457199" y="2853458"/>
            <a:ext cx="4652347" cy="1151084"/>
          </a:xfrm>
        </p:spPr>
        <p:txBody>
          <a:bodyPr wrap="square" anchor="ctr">
            <a:norm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ADMIN MODULE SEQUENCE DIAGRAM</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9FCB9E35-FFF5-3276-38AC-6C74F8DFD196}"/>
              </a:ext>
            </a:extLst>
          </p:cNvPr>
          <p:cNvSpPr>
            <a:spLocks noGrp="1"/>
          </p:cNvSpPr>
          <p:nvPr>
            <p:ph type="sldNum" sz="quarter" idx="25"/>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8</a:t>
            </a:fld>
            <a:endParaRPr lang="en-US"/>
          </a:p>
        </p:txBody>
      </p:sp>
    </p:spTree>
    <p:extLst>
      <p:ext uri="{BB962C8B-B14F-4D97-AF65-F5344CB8AC3E}">
        <p14:creationId xmlns:p14="http://schemas.microsoft.com/office/powerpoint/2010/main" val="3276634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B742B-CE7F-1A48-B1E0-E97E38339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65A4C-4186-5E64-1DA6-32D7F9727FFC}"/>
              </a:ext>
            </a:extLst>
          </p:cNvPr>
          <p:cNvSpPr>
            <a:spLocks noGrp="1"/>
          </p:cNvSpPr>
          <p:nvPr>
            <p:ph type="title"/>
          </p:nvPr>
        </p:nvSpPr>
        <p:spPr>
          <a:xfrm>
            <a:off x="457201" y="2930402"/>
            <a:ext cx="4754880" cy="997196"/>
          </a:xfrm>
        </p:spPr>
        <p:txBody>
          <a:bodyPr wrap="square" anchor="ctr">
            <a:norm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USER MODULE ACTIVITY DIAGRAM</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descr="A diagram of a flowchart&#10;&#10;Description automatically generated">
            <a:extLst>
              <a:ext uri="{FF2B5EF4-FFF2-40B4-BE49-F238E27FC236}">
                <a16:creationId xmlns:a16="http://schemas.microsoft.com/office/drawing/2014/main" id="{4643843E-73B9-FA76-F07D-700DF0B71F22}"/>
              </a:ext>
            </a:extLst>
          </p:cNvPr>
          <p:cNvPicPr>
            <a:picLocks noChangeAspect="1"/>
          </p:cNvPicPr>
          <p:nvPr/>
        </p:nvPicPr>
        <p:blipFill>
          <a:blip r:embed="rId2"/>
          <a:stretch>
            <a:fillRect/>
          </a:stretch>
        </p:blipFill>
        <p:spPr>
          <a:xfrm>
            <a:off x="6890657" y="-77387"/>
            <a:ext cx="3418113" cy="6975740"/>
          </a:xfrm>
          <a:prstGeom prst="rect">
            <a:avLst/>
          </a:prstGeom>
          <a:noFill/>
        </p:spPr>
      </p:pic>
      <p:sp>
        <p:nvSpPr>
          <p:cNvPr id="5" name="Slide Number Placeholder 4">
            <a:extLst>
              <a:ext uri="{FF2B5EF4-FFF2-40B4-BE49-F238E27FC236}">
                <a16:creationId xmlns:a16="http://schemas.microsoft.com/office/drawing/2014/main" id="{66D45340-FC42-59F2-3115-C6B628E5C30F}"/>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9</a:t>
            </a:fld>
            <a:endParaRPr lang="en-US"/>
          </a:p>
        </p:txBody>
      </p:sp>
    </p:spTree>
    <p:extLst>
      <p:ext uri="{BB962C8B-B14F-4D97-AF65-F5344CB8AC3E}">
        <p14:creationId xmlns:p14="http://schemas.microsoft.com/office/powerpoint/2010/main" val="5837498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Cognizant Template_050724 copy" id="{12BD8104-CFE5-7E4F-BA72-81CC2FA862EF}" vid="{1B53CAC2-A8F9-9C46-B077-8510CA6EC4CB}"/>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056E6A9C08B24892CD7916A83F37D3" ma:contentTypeVersion="0" ma:contentTypeDescription="Create a new document." ma:contentTypeScope="" ma:versionID="e77381d74dbb4e80603509588a6ab8fb">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04E02D-5EF9-43D6-8716-07B02FBA7E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A4B404F-09F1-40CA-84E2-FD9F4E5EB21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B7C277-7563-48D9-B200-95B00BA20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Cog_PPT_potx_Template_2024_v2</Template>
  <TotalTime>181</TotalTime>
  <Words>582</Words>
  <Application>Microsoft Office PowerPoint</Application>
  <PresentationFormat>Widescreen</PresentationFormat>
  <Paragraphs>83</Paragraphs>
  <Slides>14</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Cognizant_2024</vt:lpstr>
      <vt:lpstr>CARE HAVEN</vt:lpstr>
      <vt:lpstr>ABSTRACT</vt:lpstr>
      <vt:lpstr>SOFTWARE REQUIREMENTS</vt:lpstr>
      <vt:lpstr>MODULES LIST AND DESCRIPTION</vt:lpstr>
      <vt:lpstr>CLASS DIAGRAM (Whole project)</vt:lpstr>
      <vt:lpstr>ACTIVITY DIAGRAM (Whole project)</vt:lpstr>
      <vt:lpstr>ADMIN MODULE ACTIVITY DIAGRAM</vt:lpstr>
      <vt:lpstr>ADMIN MODULE SEQUENCE DIAGRAM</vt:lpstr>
      <vt:lpstr>USER MODULE ACTIVITY DIAGRAM</vt:lpstr>
      <vt:lpstr>USER MODULE SEQUENCE DIAGRAM</vt:lpstr>
      <vt:lpstr>DONATION  MODULE ACTIVITY DIAGRAM</vt:lpstr>
      <vt:lpstr>DONATION  MODULE SEQUENCE DIAGRAM</vt:lpstr>
      <vt:lpstr>FUNTIONALITIES</vt:lpstr>
      <vt:lpstr>THANK YOU</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Kanti, Mridul (Cognizant)</dc:creator>
  <cp:keywords/>
  <dc:description/>
  <cp:lastModifiedBy>Kanti, Mridul (Cognizant)</cp:lastModifiedBy>
  <cp:revision>1</cp:revision>
  <dcterms:created xsi:type="dcterms:W3CDTF">2025-01-16T16:42:14Z</dcterms:created>
  <dcterms:modified xsi:type="dcterms:W3CDTF">2025-01-17T08:59:04Z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0x01010030056E6A9C08B24892CD7916A83F37D3</vt:lpwstr>
  </property>
</Properties>
</file>